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43" r:id="rId4"/>
    <p:sldMasterId id="2147483744" r:id="rId5"/>
    <p:sldMasterId id="2147483745" r:id="rId6"/>
    <p:sldMasterId id="2147483746" r:id="rId7"/>
    <p:sldMasterId id="214748374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04EBA65-F406-4EDE-9E10-1036BC0B3D19}">
  <a:tblStyle styleId="{604EBA65-F406-4EDE-9E10-1036BC0B3D19}"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5.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68" Type="http://schemas.openxmlformats.org/officeDocument/2006/relationships/slide" Target="slides/slide59.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style=body%7Bbackground-color:white;%7D.borderless-mode%20.mosaic%20.logo%7Bheight:100px;%7D.sh_wrapper%20span%7Bfont-size:24px!important;text-decoration:underline;color:black;%7D%23embedded-footer%7Bdisplay:none;%7D.borderless-mode%20.mosaic-wrap%20%7B%20padding:%200px%2010px"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n-grouped"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638" name="Google Shape;63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5bf1120ed1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5bf1120e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g25bf1120ed1_0_2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5bf1120ed1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5bf1120ed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g25bf1120ed1_0_1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5bf1120ed1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5bf1120ed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g25bf1120ed1_0_13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3f3c837352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23f3c83735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g23f3c837352_0_20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40f6078d1a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g240f6078d1a_0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789" name="Google Shape;789;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40f6078d1a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g240f6078d1a_0_8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813" name="Google Shape;813;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style=body{background-color:white;}.borderless-mode%20.mosaic%20.logo{height:100px;}.sh_wrapper%20span{font-size:24px!important;text-decoration:underline;color:black;}%23embedded-footer{display:none;}.borderless-mode%20.mosaic-wrap%20{%20padding:%200px%2010px</a:t>
            </a:r>
            <a:r>
              <a:rPr lang="en-US"/>
              <a:t>;} </a:t>
            </a:r>
            <a:endParaRPr/>
          </a:p>
          <a:p>
            <a:pPr indent="0" lvl="0" marL="0" rtl="0" algn="l">
              <a:spcBef>
                <a:spcPts val="0"/>
              </a:spcBef>
              <a:spcAft>
                <a:spcPts val="0"/>
              </a:spcAft>
              <a:buNone/>
            </a:pPr>
            <a:r>
              <a:t/>
            </a:r>
            <a:endParaRPr/>
          </a:p>
        </p:txBody>
      </p:sp>
      <p:sp>
        <p:nvSpPr>
          <p:cNvPr id="836" name="Google Shape;836;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645" name="Google Shape;645;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40f6078d1a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3" name="Google Shape;843;g240f6078d1a_0_1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4828fa345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4828fa345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60e25ae76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260e25ae76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20ec3ea108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20ec3ea10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g20ec3ea108e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987" name="Google Shape;987;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999" name="Google Shape;999;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1010" name="Google Shape;1010;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023" name="Google Shape;1023;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3f3c8373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g23f3c837352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2cf9e004d28_0_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033" name="Google Shape;1033;g2cf9e004d28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225bb4489d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225bb4489dc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g225bb4489d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1064" name="Google Shape;1064;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2cf9e004d28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2cf9e004d2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g2cf9e004d28_0_2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1096" name="Google Shape;1096;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20ec3ea108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20ec3ea10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g20ec3ea108e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ccb258e7e5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ccb258e7e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gccb258e7e5_0_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20ec3ea10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20ec3ea10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g20ec3ea108e_0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3f3c8373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6" name="Google Shape;656;g23f3c8373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3" name="Google Shape;1143;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https://landscape.openmainframeproject.org/pages/members-non-grouped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25e9c3453a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25e9c3453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https://jmertic.github.io/committee-gallery/open-mainframe-project-governing-board.html</a:t>
            </a:r>
            <a:r>
              <a:rPr lang="en-US"/>
              <a:t> </a:t>
            </a:r>
            <a:endParaRPr/>
          </a:p>
        </p:txBody>
      </p:sp>
      <p:sp>
        <p:nvSpPr>
          <p:cNvPr id="1170" name="Google Shape;1170;g25e9c3453a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240f6078d1a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240f6078d1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https://jmertic.github.io/committee-gallery/open-mainframe-project-tac</a:t>
            </a:r>
            <a:r>
              <a:rPr lang="en-US"/>
              <a:t> </a:t>
            </a:r>
            <a:endParaRPr/>
          </a:p>
        </p:txBody>
      </p:sp>
      <p:sp>
        <p:nvSpPr>
          <p:cNvPr id="1179" name="Google Shape;1179;g240f6078d1a_0_2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1186" name="Google Shape;1186;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8" name="Google Shape;1208;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47f7596f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47f7596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g247f7596f71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g240f6078d1a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0" name="Google Shape;1260;g240f6078d1a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5" name="Google Shape;1285;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3" name="Google Shape;1293;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321" name="Google Shape;1321;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329" name="Google Shape;1329;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3f3c8373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3f3c837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g23f3c837352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3f3c83735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3f3c8373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g23f3c837352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5bf1120ed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5bf1120e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g25bf1120ed1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8.png"/><Relationship Id="rId4"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2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4.png"/><Relationship Id="rId4"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2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png"/><Relationship Id="rId3" Type="http://schemas.openxmlformats.org/officeDocument/2006/relationships/image" Target="../media/image19.png"/><Relationship Id="rId4" Type="http://schemas.openxmlformats.org/officeDocument/2006/relationships/image" Target="../media/image1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1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8.png"/><Relationship Id="rId4" Type="http://schemas.openxmlformats.org/officeDocument/2006/relationships/image" Target="../media/image4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4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2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2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 Id="rId3"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5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6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1.jpg"/><Relationship Id="rId3" Type="http://schemas.openxmlformats.org/officeDocument/2006/relationships/image" Target="../media/image4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4.png"/><Relationship Id="rId3" Type="http://schemas.openxmlformats.org/officeDocument/2006/relationships/image" Target="../media/image187.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6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9.jpg"/><Relationship Id="rId3" Type="http://schemas.openxmlformats.org/officeDocument/2006/relationships/image" Target="../media/image69.jp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 Id="rId3" Type="http://schemas.openxmlformats.org/officeDocument/2006/relationships/image" Target="../media/image42.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27.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 Id="rId3" Type="http://schemas.openxmlformats.org/officeDocument/2006/relationships/image" Target="../media/image8.png"/><Relationship Id="rId4" Type="http://schemas.openxmlformats.org/officeDocument/2006/relationships/image" Target="../media/image4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png"/><Relationship Id="rId3" Type="http://schemas.openxmlformats.org/officeDocument/2006/relationships/image" Target="../media/image19.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2.png"/><Relationship Id="rId3" Type="http://schemas.openxmlformats.org/officeDocument/2006/relationships/image" Target="../media/image19.png"/><Relationship Id="rId4" Type="http://schemas.openxmlformats.org/officeDocument/2006/relationships/image" Target="../media/image14.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 Id="rId3" Type="http://schemas.openxmlformats.org/officeDocument/2006/relationships/image" Target="../media/image27.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2.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2.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 name="Google Shape;15;p2"/>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6" name="Google Shape;16;p2"/>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7" name="Google Shape;17;p2"/>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 name="Google Shape;18;p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1" name="Google Shape;71;p1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2" name="Google Shape;72;p1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73" name="Google Shape;73;p11"/>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81" name="Google Shape;81;p1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82" name="Shape 82"/>
        <p:cNvGrpSpPr/>
        <p:nvPr/>
      </p:nvGrpSpPr>
      <p:grpSpPr>
        <a:xfrm>
          <a:off x="0" y="0"/>
          <a:ext cx="0" cy="0"/>
          <a:chOff x="0" y="0"/>
          <a:chExt cx="0" cy="0"/>
        </a:xfrm>
      </p:grpSpPr>
      <p:sp>
        <p:nvSpPr>
          <p:cNvPr id="83" name="Google Shape;83;p13"/>
          <p:cNvSpPr/>
          <p:nvPr/>
        </p:nvSpPr>
        <p:spPr>
          <a:xfrm>
            <a:off x="0" y="659219"/>
            <a:ext cx="9144000" cy="4529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4" name="Google Shape;84;p13"/>
          <p:cNvPicPr preferRelativeResize="0"/>
          <p:nvPr/>
        </p:nvPicPr>
        <p:blipFill rotWithShape="1">
          <a:blip r:embed="rId2">
            <a:alphaModFix/>
          </a:blip>
          <a:srcRect b="0" l="0" r="0" t="0"/>
          <a:stretch/>
        </p:blipFill>
        <p:spPr>
          <a:xfrm>
            <a:off x="4508204" y="2535865"/>
            <a:ext cx="4635795" cy="2607635"/>
          </a:xfrm>
          <a:prstGeom prst="rect">
            <a:avLst/>
          </a:prstGeom>
          <a:noFill/>
          <a:ln>
            <a:noFill/>
          </a:ln>
        </p:spPr>
      </p:pic>
      <p:sp>
        <p:nvSpPr>
          <p:cNvPr id="85" name="Google Shape;85;p13"/>
          <p:cNvSpPr txBox="1"/>
          <p:nvPr>
            <p:ph type="title"/>
          </p:nvPr>
        </p:nvSpPr>
        <p:spPr>
          <a:xfrm>
            <a:off x="296897" y="110343"/>
            <a:ext cx="8389903" cy="49048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txBox="1"/>
          <p:nvPr>
            <p:ph idx="1" type="body"/>
          </p:nvPr>
        </p:nvSpPr>
        <p:spPr>
          <a:xfrm>
            <a:off x="355601" y="977933"/>
            <a:ext cx="7376458" cy="37092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3"/>
          <p:cNvSpPr/>
          <p:nvPr/>
        </p:nvSpPr>
        <p:spPr>
          <a:xfrm flipH="1" rot="10800000">
            <a:off x="-2" y="5143499"/>
            <a:ext cx="9144002" cy="45719"/>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8" name="Google Shape;88;p13"/>
          <p:cNvCxnSpPr/>
          <p:nvPr/>
        </p:nvCxnSpPr>
        <p:spPr>
          <a:xfrm>
            <a:off x="-2" y="5074699"/>
            <a:ext cx="6351375" cy="0"/>
          </a:xfrm>
          <a:prstGeom prst="straightConnector1">
            <a:avLst/>
          </a:prstGeom>
          <a:noFill/>
          <a:ln cap="flat" cmpd="sng" w="12700">
            <a:solidFill>
              <a:schemeClr val="dk1"/>
            </a:solidFill>
            <a:prstDash val="solid"/>
            <a:round/>
            <a:headEnd len="sm" w="sm" type="none"/>
            <a:tailEnd len="sm" w="sm" type="none"/>
          </a:ln>
        </p:spPr>
      </p:cxnSp>
      <p:pic>
        <p:nvPicPr>
          <p:cNvPr id="89" name="Google Shape;89;p13"/>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4" name="Shape 94"/>
        <p:cNvGrpSpPr/>
        <p:nvPr/>
      </p:nvGrpSpPr>
      <p:grpSpPr>
        <a:xfrm>
          <a:off x="0" y="0"/>
          <a:ext cx="0" cy="0"/>
          <a:chOff x="0" y="0"/>
          <a:chExt cx="0" cy="0"/>
        </a:xfrm>
      </p:grpSpPr>
      <p:sp>
        <p:nvSpPr>
          <p:cNvPr id="95" name="Google Shape;95;p1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0" name="Google Shape;100;p1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01" name="Google Shape;101;p1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2" name="Google Shape;102;p15"/>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03" name="Shape 103"/>
        <p:cNvGrpSpPr/>
        <p:nvPr/>
      </p:nvGrpSpPr>
      <p:grpSpPr>
        <a:xfrm>
          <a:off x="0" y="0"/>
          <a:ext cx="0" cy="0"/>
          <a:chOff x="0" y="0"/>
          <a:chExt cx="0" cy="0"/>
        </a:xfrm>
      </p:grpSpPr>
      <p:sp>
        <p:nvSpPr>
          <p:cNvPr id="104" name="Google Shape;104;p1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05" name="Google Shape;105;p1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06" name="Google Shape;106;p16"/>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07" name="Google Shape;107;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16"/>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9" name="Google Shape;109;p16"/>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10" name="Google Shape;110;p16"/>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11" name="Shape 111"/>
        <p:cNvGrpSpPr/>
        <p:nvPr/>
      </p:nvGrpSpPr>
      <p:grpSpPr>
        <a:xfrm>
          <a:off x="0" y="0"/>
          <a:ext cx="0" cy="0"/>
          <a:chOff x="0" y="0"/>
          <a:chExt cx="0" cy="0"/>
        </a:xfrm>
      </p:grpSpPr>
      <p:sp>
        <p:nvSpPr>
          <p:cNvPr id="112" name="Google Shape;112;p1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1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14" name="Google Shape;114;p1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15" name="Google Shape;115;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16" name="Google Shape;116;p17"/>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7"/>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8" name="Google Shape;118;p17"/>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19" name="Shape 119"/>
        <p:cNvGrpSpPr/>
        <p:nvPr/>
      </p:nvGrpSpPr>
      <p:grpSpPr>
        <a:xfrm>
          <a:off x="0" y="0"/>
          <a:ext cx="0" cy="0"/>
          <a:chOff x="0" y="0"/>
          <a:chExt cx="0" cy="0"/>
        </a:xfrm>
      </p:grpSpPr>
      <p:sp>
        <p:nvSpPr>
          <p:cNvPr id="120" name="Google Shape;120;p1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2" name="Google Shape;122;p1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123" name="Google Shape;123;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4" name="Google Shape;124;p18"/>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25" name="Shape 125"/>
        <p:cNvGrpSpPr/>
        <p:nvPr/>
      </p:nvGrpSpPr>
      <p:grpSpPr>
        <a:xfrm>
          <a:off x="0" y="0"/>
          <a:ext cx="0" cy="0"/>
          <a:chOff x="0" y="0"/>
          <a:chExt cx="0" cy="0"/>
        </a:xfrm>
      </p:grpSpPr>
      <p:sp>
        <p:nvSpPr>
          <p:cNvPr id="126" name="Google Shape;126;p19"/>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9"/>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8" name="Google Shape;128;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9" name="Google Shape;129;p19"/>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30" name="Shape 130"/>
        <p:cNvGrpSpPr/>
        <p:nvPr/>
      </p:nvGrpSpPr>
      <p:grpSpPr>
        <a:xfrm>
          <a:off x="0" y="0"/>
          <a:ext cx="0" cy="0"/>
          <a:chOff x="0" y="0"/>
          <a:chExt cx="0" cy="0"/>
        </a:xfrm>
      </p:grpSpPr>
      <p:sp>
        <p:nvSpPr>
          <p:cNvPr id="131" name="Google Shape;131;p2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33" name="Google Shape;133;p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34" name="Google Shape;134;p2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5" name="Shape 135"/>
        <p:cNvGrpSpPr/>
        <p:nvPr/>
      </p:nvGrpSpPr>
      <p:grpSpPr>
        <a:xfrm>
          <a:off x="0" y="0"/>
          <a:ext cx="0" cy="0"/>
          <a:chOff x="0" y="0"/>
          <a:chExt cx="0" cy="0"/>
        </a:xfrm>
      </p:grpSpPr>
      <p:sp>
        <p:nvSpPr>
          <p:cNvPr id="136" name="Google Shape;136;p2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37" name="Google Shape;137;p2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8" name="Google Shape;138;p2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9" name="Google Shape;139;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140" name="Google Shape;140;p21"/>
          <p:cNvGrpSpPr/>
          <p:nvPr/>
        </p:nvGrpSpPr>
        <p:grpSpPr>
          <a:xfrm>
            <a:off x="6971838" y="-12"/>
            <a:ext cx="2174881" cy="1450030"/>
            <a:chOff x="6098378" y="5"/>
            <a:chExt cx="3045625" cy="2030570"/>
          </a:xfrm>
        </p:grpSpPr>
        <p:sp>
          <p:nvSpPr>
            <p:cNvPr id="141" name="Google Shape;141;p2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5" name="Google Shape;145;p2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46" name="Google Shape;146;p2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 name="Google Shape;21;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2" name="Google Shape;22;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3" name="Google Shape;23;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5" name="Google Shape;25;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6" name="Google Shape;26;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 name="Shape 147"/>
        <p:cNvGrpSpPr/>
        <p:nvPr/>
      </p:nvGrpSpPr>
      <p:grpSpPr>
        <a:xfrm>
          <a:off x="0" y="0"/>
          <a:ext cx="0" cy="0"/>
          <a:chOff x="0" y="0"/>
          <a:chExt cx="0" cy="0"/>
        </a:xfrm>
      </p:grpSpPr>
      <p:sp>
        <p:nvSpPr>
          <p:cNvPr id="148" name="Google Shape;148;p2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1" name="Google Shape;151;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52" name="Google Shape;152;p2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54" name="Google Shape;154;p2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5" name="Shape 155"/>
        <p:cNvGrpSpPr/>
        <p:nvPr/>
      </p:nvGrpSpPr>
      <p:grpSpPr>
        <a:xfrm>
          <a:off x="0" y="0"/>
          <a:ext cx="0" cy="0"/>
          <a:chOff x="0" y="0"/>
          <a:chExt cx="0" cy="0"/>
        </a:xfrm>
      </p:grpSpPr>
      <p:sp>
        <p:nvSpPr>
          <p:cNvPr id="156" name="Google Shape;156;p2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7" name="Google Shape;157;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58" name="Google Shape;158;p2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9" name="Shape 159"/>
        <p:cNvGrpSpPr/>
        <p:nvPr/>
      </p:nvGrpSpPr>
      <p:grpSpPr>
        <a:xfrm>
          <a:off x="0" y="0"/>
          <a:ext cx="0" cy="0"/>
          <a:chOff x="0" y="0"/>
          <a:chExt cx="0" cy="0"/>
        </a:xfrm>
      </p:grpSpPr>
      <p:sp>
        <p:nvSpPr>
          <p:cNvPr id="160" name="Google Shape;160;p2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4"/>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62" name="Google Shape;162;p24"/>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63" name="Google Shape;163;p2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64" name="Google Shape;164;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65" name="Google Shape;165;p2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66" name="Google Shape;166;p2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167" name="Shape 167"/>
        <p:cNvGrpSpPr/>
        <p:nvPr/>
      </p:nvGrpSpPr>
      <p:grpSpPr>
        <a:xfrm>
          <a:off x="0" y="0"/>
          <a:ext cx="0" cy="0"/>
          <a:chOff x="0" y="0"/>
          <a:chExt cx="0" cy="0"/>
        </a:xfrm>
      </p:grpSpPr>
      <p:grpSp>
        <p:nvGrpSpPr>
          <p:cNvPr id="168" name="Google Shape;168;p25"/>
          <p:cNvGrpSpPr/>
          <p:nvPr/>
        </p:nvGrpSpPr>
        <p:grpSpPr>
          <a:xfrm>
            <a:off x="6098378" y="5"/>
            <a:ext cx="3045625" cy="2030570"/>
            <a:chOff x="6098378" y="5"/>
            <a:chExt cx="3045625" cy="2030570"/>
          </a:xfrm>
        </p:grpSpPr>
        <p:sp>
          <p:nvSpPr>
            <p:cNvPr id="169" name="Google Shape;169;p2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5"/>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3" name="Google Shape;173;p25"/>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74" name="Google Shape;174;p25"/>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175" name="Google Shape;175;p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76" name="Google Shape;176;p25"/>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177" name="Shape 177"/>
        <p:cNvGrpSpPr/>
        <p:nvPr/>
      </p:nvGrpSpPr>
      <p:grpSpPr>
        <a:xfrm>
          <a:off x="0" y="0"/>
          <a:ext cx="0" cy="0"/>
          <a:chOff x="0" y="0"/>
          <a:chExt cx="0" cy="0"/>
        </a:xfrm>
      </p:grpSpPr>
      <p:grpSp>
        <p:nvGrpSpPr>
          <p:cNvPr id="178" name="Google Shape;178;p26"/>
          <p:cNvGrpSpPr/>
          <p:nvPr/>
        </p:nvGrpSpPr>
        <p:grpSpPr>
          <a:xfrm>
            <a:off x="6098378" y="5"/>
            <a:ext cx="3045625" cy="2030570"/>
            <a:chOff x="6098378" y="5"/>
            <a:chExt cx="3045625" cy="2030570"/>
          </a:xfrm>
        </p:grpSpPr>
        <p:sp>
          <p:nvSpPr>
            <p:cNvPr id="179" name="Google Shape;179;p2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 name="Google Shape;183;p26"/>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84" name="Google Shape;184;p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85" name="Google Shape;185;p2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186" name="Google Shape;186;p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7" name="Shape 187"/>
        <p:cNvGrpSpPr/>
        <p:nvPr/>
      </p:nvGrpSpPr>
      <p:grpSpPr>
        <a:xfrm>
          <a:off x="0" y="0"/>
          <a:ext cx="0" cy="0"/>
          <a:chOff x="0" y="0"/>
          <a:chExt cx="0" cy="0"/>
        </a:xfrm>
      </p:grpSpPr>
      <p:sp>
        <p:nvSpPr>
          <p:cNvPr id="188" name="Google Shape;188;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189" name="Shape 189"/>
        <p:cNvGrpSpPr/>
        <p:nvPr/>
      </p:nvGrpSpPr>
      <p:grpSpPr>
        <a:xfrm>
          <a:off x="0" y="0"/>
          <a:ext cx="0" cy="0"/>
          <a:chOff x="0" y="0"/>
          <a:chExt cx="0" cy="0"/>
        </a:xfrm>
      </p:grpSpPr>
      <p:sp>
        <p:nvSpPr>
          <p:cNvPr id="190" name="Google Shape;190;p2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6" name="Google Shape;196;p2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97" name="Google Shape;197;p2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98" name="Google Shape;198;p2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9" name="Shape 199"/>
        <p:cNvGrpSpPr/>
        <p:nvPr/>
      </p:nvGrpSpPr>
      <p:grpSpPr>
        <a:xfrm>
          <a:off x="0" y="0"/>
          <a:ext cx="0" cy="0"/>
          <a:chOff x="0" y="0"/>
          <a:chExt cx="0" cy="0"/>
        </a:xfrm>
      </p:grpSpPr>
      <p:sp>
        <p:nvSpPr>
          <p:cNvPr id="200" name="Google Shape;200;p2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201" name="Google Shape;201;p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202" name="Shape 202"/>
        <p:cNvGrpSpPr/>
        <p:nvPr/>
      </p:nvGrpSpPr>
      <p:grpSpPr>
        <a:xfrm>
          <a:off x="0" y="0"/>
          <a:ext cx="0" cy="0"/>
          <a:chOff x="0" y="0"/>
          <a:chExt cx="0" cy="0"/>
        </a:xfrm>
      </p:grpSpPr>
      <p:sp>
        <p:nvSpPr>
          <p:cNvPr id="203" name="Google Shape;203;p3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4" name="Google Shape;204;p3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205" name="Shape 205"/>
        <p:cNvGrpSpPr/>
        <p:nvPr/>
      </p:nvGrpSpPr>
      <p:grpSpPr>
        <a:xfrm>
          <a:off x="0" y="0"/>
          <a:ext cx="0" cy="0"/>
          <a:chOff x="0" y="0"/>
          <a:chExt cx="0" cy="0"/>
        </a:xfrm>
      </p:grpSpPr>
      <p:sp>
        <p:nvSpPr>
          <p:cNvPr id="206" name="Google Shape;206;p31"/>
          <p:cNvSpPr/>
          <p:nvPr>
            <p:ph idx="2" type="pic"/>
          </p:nvPr>
        </p:nvSpPr>
        <p:spPr>
          <a:xfrm>
            <a:off x="4572000" y="0"/>
            <a:ext cx="4572000" cy="5143500"/>
          </a:xfrm>
          <a:prstGeom prst="rect">
            <a:avLst/>
          </a:prstGeom>
          <a:solidFill>
            <a:srgbClr val="7F7F7F"/>
          </a:solidFill>
          <a:ln>
            <a:noFill/>
          </a:ln>
        </p:spPr>
      </p:sp>
      <p:sp>
        <p:nvSpPr>
          <p:cNvPr id="207" name="Google Shape;207;p3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08" name="Google Shape;208;p3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 name="Shape 27"/>
        <p:cNvGrpSpPr/>
        <p:nvPr/>
      </p:nvGrpSpPr>
      <p:grpSpPr>
        <a:xfrm>
          <a:off x="0" y="0"/>
          <a:ext cx="0" cy="0"/>
          <a:chOff x="0" y="0"/>
          <a:chExt cx="0" cy="0"/>
        </a:xfrm>
      </p:grpSpPr>
      <p:sp>
        <p:nvSpPr>
          <p:cNvPr id="28" name="Google Shape;28;p4"/>
          <p:cNvSpPr/>
          <p:nvPr>
            <p:ph idx="2" type="pic"/>
          </p:nvPr>
        </p:nvSpPr>
        <p:spPr>
          <a:xfrm>
            <a:off x="9100" y="0"/>
            <a:ext cx="9144000" cy="5143500"/>
          </a:xfrm>
          <a:prstGeom prst="rect">
            <a:avLst/>
          </a:prstGeom>
          <a:noFill/>
          <a:ln>
            <a:noFill/>
          </a:ln>
        </p:spPr>
      </p:sp>
      <p:sp>
        <p:nvSpPr>
          <p:cNvPr id="29" name="Google Shape;29;p4"/>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09" name="Shape 209"/>
        <p:cNvGrpSpPr/>
        <p:nvPr/>
      </p:nvGrpSpPr>
      <p:grpSpPr>
        <a:xfrm>
          <a:off x="0" y="0"/>
          <a:ext cx="0" cy="0"/>
          <a:chOff x="0" y="0"/>
          <a:chExt cx="0" cy="0"/>
        </a:xfrm>
      </p:grpSpPr>
      <p:sp>
        <p:nvSpPr>
          <p:cNvPr id="210" name="Google Shape;210;p3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 name="Google Shape;211;p3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212" name="Google Shape;212;p3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 name="Google Shape;213;p3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214" name="Shape 214"/>
        <p:cNvGrpSpPr/>
        <p:nvPr/>
      </p:nvGrpSpPr>
      <p:grpSpPr>
        <a:xfrm>
          <a:off x="0" y="0"/>
          <a:ext cx="0" cy="0"/>
          <a:chOff x="0" y="0"/>
          <a:chExt cx="0" cy="0"/>
        </a:xfrm>
      </p:grpSpPr>
      <p:sp>
        <p:nvSpPr>
          <p:cNvPr id="215" name="Google Shape;215;p33"/>
          <p:cNvSpPr/>
          <p:nvPr>
            <p:ph idx="2" type="pic"/>
          </p:nvPr>
        </p:nvSpPr>
        <p:spPr>
          <a:xfrm>
            <a:off x="4572000" y="0"/>
            <a:ext cx="4572000" cy="5143500"/>
          </a:xfrm>
          <a:prstGeom prst="rect">
            <a:avLst/>
          </a:prstGeom>
          <a:solidFill>
            <a:srgbClr val="7F7F7F"/>
          </a:solidFill>
          <a:ln>
            <a:noFill/>
          </a:ln>
        </p:spPr>
      </p:sp>
      <p:sp>
        <p:nvSpPr>
          <p:cNvPr id="216" name="Google Shape;216;p3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7" name="Google Shape;217;p3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218" name="Shape 218"/>
        <p:cNvGrpSpPr/>
        <p:nvPr/>
      </p:nvGrpSpPr>
      <p:grpSpPr>
        <a:xfrm>
          <a:off x="0" y="0"/>
          <a:ext cx="0" cy="0"/>
          <a:chOff x="0" y="0"/>
          <a:chExt cx="0" cy="0"/>
        </a:xfrm>
      </p:grpSpPr>
      <p:sp>
        <p:nvSpPr>
          <p:cNvPr id="219" name="Google Shape;219;p3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0" name="Google Shape;220;p3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1" name="Google Shape;221;p3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22" name="Google Shape;222;p34"/>
          <p:cNvSpPr/>
          <p:nvPr>
            <p:ph idx="2" type="pic"/>
          </p:nvPr>
        </p:nvSpPr>
        <p:spPr>
          <a:xfrm>
            <a:off x="-5" y="-37"/>
            <a:ext cx="2786400" cy="1025700"/>
          </a:xfrm>
          <a:prstGeom prst="rect">
            <a:avLst/>
          </a:prstGeom>
          <a:noFill/>
          <a:ln>
            <a:noFill/>
          </a:ln>
        </p:spPr>
      </p:sp>
      <p:sp>
        <p:nvSpPr>
          <p:cNvPr id="223" name="Google Shape;223;p34"/>
          <p:cNvSpPr/>
          <p:nvPr>
            <p:ph idx="3" type="pic"/>
          </p:nvPr>
        </p:nvSpPr>
        <p:spPr>
          <a:xfrm>
            <a:off x="5465475" y="1135388"/>
            <a:ext cx="3483900" cy="2273700"/>
          </a:xfrm>
          <a:prstGeom prst="rect">
            <a:avLst/>
          </a:prstGeom>
          <a:noFill/>
          <a:ln>
            <a:noFill/>
          </a:ln>
        </p:spPr>
      </p:sp>
      <p:sp>
        <p:nvSpPr>
          <p:cNvPr id="224" name="Google Shape;224;p3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225" name="Google Shape;225;p3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226" name="Google Shape;226;p3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227" name="Google Shape;227;p3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228" name="Shape 228"/>
        <p:cNvGrpSpPr/>
        <p:nvPr/>
      </p:nvGrpSpPr>
      <p:grpSpPr>
        <a:xfrm>
          <a:off x="0" y="0"/>
          <a:ext cx="0" cy="0"/>
          <a:chOff x="0" y="0"/>
          <a:chExt cx="0" cy="0"/>
        </a:xfrm>
      </p:grpSpPr>
      <p:sp>
        <p:nvSpPr>
          <p:cNvPr id="229" name="Google Shape;229;p35"/>
          <p:cNvSpPr/>
          <p:nvPr>
            <p:ph idx="2" type="pic"/>
          </p:nvPr>
        </p:nvSpPr>
        <p:spPr>
          <a:xfrm>
            <a:off x="0" y="0"/>
            <a:ext cx="9144000" cy="5143500"/>
          </a:xfrm>
          <a:prstGeom prst="rect">
            <a:avLst/>
          </a:prstGeom>
          <a:noFill/>
          <a:ln>
            <a:noFill/>
          </a:ln>
        </p:spPr>
      </p:sp>
      <p:sp>
        <p:nvSpPr>
          <p:cNvPr id="230" name="Google Shape;230;p3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231" name="Shape 231"/>
        <p:cNvGrpSpPr/>
        <p:nvPr/>
      </p:nvGrpSpPr>
      <p:grpSpPr>
        <a:xfrm>
          <a:off x="0" y="0"/>
          <a:ext cx="0" cy="0"/>
          <a:chOff x="0" y="0"/>
          <a:chExt cx="0" cy="0"/>
        </a:xfrm>
      </p:grpSpPr>
      <p:sp>
        <p:nvSpPr>
          <p:cNvPr id="232" name="Google Shape;232;p3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233" name="Shape 233"/>
        <p:cNvGrpSpPr/>
        <p:nvPr/>
      </p:nvGrpSpPr>
      <p:grpSpPr>
        <a:xfrm>
          <a:off x="0" y="0"/>
          <a:ext cx="0" cy="0"/>
          <a:chOff x="0" y="0"/>
          <a:chExt cx="0" cy="0"/>
        </a:xfrm>
      </p:grpSpPr>
      <p:sp>
        <p:nvSpPr>
          <p:cNvPr id="234" name="Google Shape;234;p3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35" name="Google Shape;235;p3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236" name="Shape 236"/>
        <p:cNvGrpSpPr/>
        <p:nvPr/>
      </p:nvGrpSpPr>
      <p:grpSpPr>
        <a:xfrm>
          <a:off x="0" y="0"/>
          <a:ext cx="0" cy="0"/>
          <a:chOff x="0" y="0"/>
          <a:chExt cx="0" cy="0"/>
        </a:xfrm>
      </p:grpSpPr>
      <p:sp>
        <p:nvSpPr>
          <p:cNvPr id="237" name="Google Shape;237;p3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38" name="Google Shape;238;p3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9" name="Google Shape;239;p3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0" name="Shape 240"/>
        <p:cNvGrpSpPr/>
        <p:nvPr/>
      </p:nvGrpSpPr>
      <p:grpSpPr>
        <a:xfrm>
          <a:off x="0" y="0"/>
          <a:ext cx="0" cy="0"/>
          <a:chOff x="0" y="0"/>
          <a:chExt cx="0" cy="0"/>
        </a:xfrm>
      </p:grpSpPr>
      <p:sp>
        <p:nvSpPr>
          <p:cNvPr id="241" name="Google Shape;241;p39"/>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42" name="Google Shape;242;p39"/>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243" name="Google Shape;243;p39"/>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244" name="Google Shape;244;p3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5" name="Google Shape;245;p3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6" name="Google Shape;246;p3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47" name="Google Shape;247;p3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248" name="Shape 248"/>
        <p:cNvGrpSpPr/>
        <p:nvPr/>
      </p:nvGrpSpPr>
      <p:grpSpPr>
        <a:xfrm>
          <a:off x="0" y="0"/>
          <a:ext cx="0" cy="0"/>
          <a:chOff x="0" y="0"/>
          <a:chExt cx="0" cy="0"/>
        </a:xfrm>
      </p:grpSpPr>
      <p:sp>
        <p:nvSpPr>
          <p:cNvPr id="249" name="Google Shape;249;p40"/>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250" name="Google Shape;250;p40"/>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251" name="Shape 251"/>
        <p:cNvGrpSpPr/>
        <p:nvPr/>
      </p:nvGrpSpPr>
      <p:grpSpPr>
        <a:xfrm>
          <a:off x="0" y="0"/>
          <a:ext cx="0" cy="0"/>
          <a:chOff x="0" y="0"/>
          <a:chExt cx="0" cy="0"/>
        </a:xfrm>
      </p:grpSpPr>
      <p:sp>
        <p:nvSpPr>
          <p:cNvPr id="252" name="Google Shape;252;p4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3" name="Google Shape;253;p4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54" name="Google Shape;254;p41"/>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255" name="Google Shape;255;p4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256" name="Google Shape;256;p41"/>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57" name="Google Shape;257;p4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58" name="Google Shape;258;p4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259" name="Google Shape;259;p4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0" name="Shape 30"/>
        <p:cNvGrpSpPr/>
        <p:nvPr/>
      </p:nvGrpSpPr>
      <p:grpSpPr>
        <a:xfrm>
          <a:off x="0" y="0"/>
          <a:ext cx="0" cy="0"/>
          <a:chOff x="0" y="0"/>
          <a:chExt cx="0" cy="0"/>
        </a:xfrm>
      </p:grpSpPr>
      <p:sp>
        <p:nvSpPr>
          <p:cNvPr id="31" name="Google Shape;31;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2" name="Google Shape;32;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3" name="Google Shape;33;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4" name="Google Shape;34;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5" name="Google Shape;35;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6" name="Google Shape;36;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7" name="Google Shape;37;p5"/>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64" name="Shape 264"/>
        <p:cNvGrpSpPr/>
        <p:nvPr/>
      </p:nvGrpSpPr>
      <p:grpSpPr>
        <a:xfrm>
          <a:off x="0" y="0"/>
          <a:ext cx="0" cy="0"/>
          <a:chOff x="0" y="0"/>
          <a:chExt cx="0" cy="0"/>
        </a:xfrm>
      </p:grpSpPr>
      <p:sp>
        <p:nvSpPr>
          <p:cNvPr id="265" name="Google Shape;265;p4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6" name="Google Shape;266;p43"/>
          <p:cNvPicPr preferRelativeResize="0"/>
          <p:nvPr/>
        </p:nvPicPr>
        <p:blipFill>
          <a:blip r:embed="rId2">
            <a:alphaModFix/>
          </a:blip>
          <a:stretch>
            <a:fillRect/>
          </a:stretch>
        </p:blipFill>
        <p:spPr>
          <a:xfrm>
            <a:off x="3033025" y="1976425"/>
            <a:ext cx="2759801" cy="909250"/>
          </a:xfrm>
          <a:prstGeom prst="rect">
            <a:avLst/>
          </a:prstGeom>
          <a:noFill/>
          <a:ln>
            <a:noFill/>
          </a:ln>
        </p:spPr>
      </p:pic>
      <p:sp>
        <p:nvSpPr>
          <p:cNvPr id="267" name="Google Shape;267;p4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2" name="Google Shape;272;p43"/>
          <p:cNvPicPr preferRelativeResize="0"/>
          <p:nvPr/>
        </p:nvPicPr>
        <p:blipFill>
          <a:blip r:embed="rId3">
            <a:alphaModFix/>
          </a:blip>
          <a:stretch>
            <a:fillRect/>
          </a:stretch>
        </p:blipFill>
        <p:spPr>
          <a:xfrm>
            <a:off x="8398214" y="1165560"/>
            <a:ext cx="476350" cy="714544"/>
          </a:xfrm>
          <a:prstGeom prst="rect">
            <a:avLst/>
          </a:prstGeom>
          <a:noFill/>
          <a:ln>
            <a:noFill/>
          </a:ln>
        </p:spPr>
      </p:pic>
      <p:pic>
        <p:nvPicPr>
          <p:cNvPr id="273" name="Google Shape;273;p43"/>
          <p:cNvPicPr preferRelativeResize="0"/>
          <p:nvPr/>
        </p:nvPicPr>
        <p:blipFill>
          <a:blip r:embed="rId4">
            <a:alphaModFix/>
          </a:blip>
          <a:stretch>
            <a:fillRect/>
          </a:stretch>
        </p:blipFill>
        <p:spPr>
          <a:xfrm rot="10800000">
            <a:off x="-4" y="4155124"/>
            <a:ext cx="988375" cy="9883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274" name="Shape 274"/>
        <p:cNvGrpSpPr/>
        <p:nvPr/>
      </p:nvGrpSpPr>
      <p:grpSpPr>
        <a:xfrm>
          <a:off x="0" y="0"/>
          <a:ext cx="0" cy="0"/>
          <a:chOff x="0" y="0"/>
          <a:chExt cx="0" cy="0"/>
        </a:xfrm>
      </p:grpSpPr>
      <p:pic>
        <p:nvPicPr>
          <p:cNvPr id="275" name="Google Shape;275;p44"/>
          <p:cNvPicPr preferRelativeResize="0"/>
          <p:nvPr/>
        </p:nvPicPr>
        <p:blipFill>
          <a:blip r:embed="rId2">
            <a:alphaModFix/>
          </a:blip>
          <a:stretch>
            <a:fillRect/>
          </a:stretch>
        </p:blipFill>
        <p:spPr>
          <a:xfrm>
            <a:off x="2814275" y="1956545"/>
            <a:ext cx="2759801" cy="909260"/>
          </a:xfrm>
          <a:prstGeom prst="rect">
            <a:avLst/>
          </a:prstGeom>
          <a:noFill/>
          <a:ln>
            <a:noFill/>
          </a:ln>
        </p:spPr>
      </p:pic>
      <p:sp>
        <p:nvSpPr>
          <p:cNvPr id="276" name="Google Shape;276;p4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1" name="Google Shape;281;p44"/>
          <p:cNvPicPr preferRelativeResize="0"/>
          <p:nvPr/>
        </p:nvPicPr>
        <p:blipFill>
          <a:blip r:embed="rId3">
            <a:alphaModFix/>
          </a:blip>
          <a:stretch>
            <a:fillRect/>
          </a:stretch>
        </p:blipFill>
        <p:spPr>
          <a:xfrm>
            <a:off x="8398214" y="1165560"/>
            <a:ext cx="476350" cy="714544"/>
          </a:xfrm>
          <a:prstGeom prst="rect">
            <a:avLst/>
          </a:prstGeom>
          <a:noFill/>
          <a:ln>
            <a:noFill/>
          </a:ln>
        </p:spPr>
      </p:pic>
      <p:sp>
        <p:nvSpPr>
          <p:cNvPr id="282" name="Google Shape;282;p4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83" name="Shape 283"/>
        <p:cNvGrpSpPr/>
        <p:nvPr/>
      </p:nvGrpSpPr>
      <p:grpSpPr>
        <a:xfrm>
          <a:off x="0" y="0"/>
          <a:ext cx="0" cy="0"/>
          <a:chOff x="0" y="0"/>
          <a:chExt cx="0" cy="0"/>
        </a:xfrm>
      </p:grpSpPr>
      <p:sp>
        <p:nvSpPr>
          <p:cNvPr id="284" name="Google Shape;284;p4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85" name="Google Shape;285;p4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86" name="Google Shape;286;p45"/>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87" name="Google Shape;287;p4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88" name="Google Shape;288;p45"/>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9" name="Google Shape;289;p45"/>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290" name="Google Shape;290;p45"/>
          <p:cNvPicPr preferRelativeResize="0"/>
          <p:nvPr/>
        </p:nvPicPr>
        <p:blipFill>
          <a:blip r:embed="rId4">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91" name="Shape 291"/>
        <p:cNvGrpSpPr/>
        <p:nvPr/>
      </p:nvGrpSpPr>
      <p:grpSpPr>
        <a:xfrm>
          <a:off x="0" y="0"/>
          <a:ext cx="0" cy="0"/>
          <a:chOff x="0" y="0"/>
          <a:chExt cx="0" cy="0"/>
        </a:xfrm>
      </p:grpSpPr>
      <p:sp>
        <p:nvSpPr>
          <p:cNvPr id="292" name="Google Shape;292;p46"/>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93" name="Google Shape;293;p46"/>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94" name="Google Shape;294;p46"/>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95" name="Google Shape;295;p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96" name="Google Shape;296;p46"/>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6"/>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8" name="Google Shape;298;p46"/>
          <p:cNvPicPr preferRelativeResize="0"/>
          <p:nvPr/>
        </p:nvPicPr>
        <p:blipFill>
          <a:blip r:embed="rId3">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99" name="Shape 299"/>
        <p:cNvGrpSpPr/>
        <p:nvPr/>
      </p:nvGrpSpPr>
      <p:grpSpPr>
        <a:xfrm>
          <a:off x="0" y="0"/>
          <a:ext cx="0" cy="0"/>
          <a:chOff x="0" y="0"/>
          <a:chExt cx="0" cy="0"/>
        </a:xfrm>
      </p:grpSpPr>
      <p:sp>
        <p:nvSpPr>
          <p:cNvPr id="300" name="Google Shape;300;p47"/>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02" name="Google Shape;302;p4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303" name="Google Shape;303;p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04" name="Google Shape;304;p47"/>
          <p:cNvPicPr preferRelativeResize="0"/>
          <p:nvPr/>
        </p:nvPicPr>
        <p:blipFill>
          <a:blip r:embed="rId2">
            <a:alphaModFix/>
          </a:blip>
          <a:stretch>
            <a:fillRect/>
          </a:stretch>
        </p:blipFill>
        <p:spPr>
          <a:xfrm>
            <a:off x="703825" y="4236350"/>
            <a:ext cx="1186599" cy="39095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305" name="Shape 305"/>
        <p:cNvGrpSpPr/>
        <p:nvPr/>
      </p:nvGrpSpPr>
      <p:grpSpPr>
        <a:xfrm>
          <a:off x="0" y="0"/>
          <a:ext cx="0" cy="0"/>
          <a:chOff x="0" y="0"/>
          <a:chExt cx="0" cy="0"/>
        </a:xfrm>
      </p:grpSpPr>
      <p:sp>
        <p:nvSpPr>
          <p:cNvPr id="306" name="Google Shape;306;p4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8"/>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308" name="Google Shape;308;p4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09" name="Google Shape;309;p48"/>
          <p:cNvPicPr preferRelativeResize="0"/>
          <p:nvPr/>
        </p:nvPicPr>
        <p:blipFill>
          <a:blip r:embed="rId2">
            <a:alphaModFix/>
          </a:blip>
          <a:stretch>
            <a:fillRect/>
          </a:stretch>
        </p:blipFill>
        <p:spPr>
          <a:xfrm>
            <a:off x="8128800" y="0"/>
            <a:ext cx="1015200" cy="100795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10" name="Shape 310"/>
        <p:cNvGrpSpPr/>
        <p:nvPr/>
      </p:nvGrpSpPr>
      <p:grpSpPr>
        <a:xfrm>
          <a:off x="0" y="0"/>
          <a:ext cx="0" cy="0"/>
          <a:chOff x="0" y="0"/>
          <a:chExt cx="0" cy="0"/>
        </a:xfrm>
      </p:grpSpPr>
      <p:sp>
        <p:nvSpPr>
          <p:cNvPr id="311" name="Google Shape;311;p49"/>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9"/>
          <p:cNvSpPr txBox="1"/>
          <p:nvPr>
            <p:ph type="title"/>
          </p:nvPr>
        </p:nvSpPr>
        <p:spPr>
          <a:xfrm>
            <a:off x="607150" y="2148722"/>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13" name="Google Shape;313;p4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14" name="Google Shape;314;p49"/>
          <p:cNvPicPr preferRelativeResize="0"/>
          <p:nvPr/>
        </p:nvPicPr>
        <p:blipFill>
          <a:blip r:embed="rId2">
            <a:alphaModFix/>
          </a:blip>
          <a:stretch>
            <a:fillRect/>
          </a:stretch>
        </p:blipFill>
        <p:spPr>
          <a:xfrm>
            <a:off x="8155621" y="-1"/>
            <a:ext cx="988375" cy="9883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5" name="Shape 315"/>
        <p:cNvGrpSpPr/>
        <p:nvPr/>
      </p:nvGrpSpPr>
      <p:grpSpPr>
        <a:xfrm>
          <a:off x="0" y="0"/>
          <a:ext cx="0" cy="0"/>
          <a:chOff x="0" y="0"/>
          <a:chExt cx="0" cy="0"/>
        </a:xfrm>
      </p:grpSpPr>
      <p:sp>
        <p:nvSpPr>
          <p:cNvPr id="316" name="Google Shape;316;p5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0"/>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9" name="Google Shape;319;p5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20" name="Google Shape;320;p5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50"/>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322" name="Google Shape;322;p50"/>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3" name="Shape 323"/>
        <p:cNvGrpSpPr/>
        <p:nvPr/>
      </p:nvGrpSpPr>
      <p:grpSpPr>
        <a:xfrm>
          <a:off x="0" y="0"/>
          <a:ext cx="0" cy="0"/>
          <a:chOff x="0" y="0"/>
          <a:chExt cx="0" cy="0"/>
        </a:xfrm>
      </p:grpSpPr>
      <p:sp>
        <p:nvSpPr>
          <p:cNvPr id="324" name="Google Shape;324;p51"/>
          <p:cNvSpPr txBox="1"/>
          <p:nvPr>
            <p:ph type="title"/>
          </p:nvPr>
        </p:nvSpPr>
        <p:spPr>
          <a:xfrm>
            <a:off x="311700" y="410000"/>
            <a:ext cx="66141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5" name="Google Shape;325;p51"/>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6" name="Google Shape;326;p51"/>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7" name="Google Shape;327;p5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grpSp>
        <p:nvGrpSpPr>
          <p:cNvPr id="328" name="Google Shape;328;p51"/>
          <p:cNvGrpSpPr/>
          <p:nvPr/>
        </p:nvGrpSpPr>
        <p:grpSpPr>
          <a:xfrm>
            <a:off x="6971838" y="-12"/>
            <a:ext cx="2174881" cy="1450030"/>
            <a:chOff x="6098378" y="5"/>
            <a:chExt cx="3045625" cy="2030570"/>
          </a:xfrm>
        </p:grpSpPr>
        <p:sp>
          <p:nvSpPr>
            <p:cNvPr id="329" name="Google Shape;329;p5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5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33" name="Google Shape;333;p51"/>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334" name="Google Shape;334;p51"/>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5" name="Shape 335"/>
        <p:cNvGrpSpPr/>
        <p:nvPr/>
      </p:nvGrpSpPr>
      <p:grpSpPr>
        <a:xfrm>
          <a:off x="0" y="0"/>
          <a:ext cx="0" cy="0"/>
          <a:chOff x="0" y="0"/>
          <a:chExt cx="0" cy="0"/>
        </a:xfrm>
      </p:grpSpPr>
      <p:sp>
        <p:nvSpPr>
          <p:cNvPr id="336" name="Google Shape;336;p5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7" name="Google Shape;337;p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pic>
        <p:nvPicPr>
          <p:cNvPr id="338" name="Google Shape;338;p5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39" name="Shape 39"/>
        <p:cNvGrpSpPr/>
        <p:nvPr/>
      </p:nvGrpSpPr>
      <p:grpSpPr>
        <a:xfrm>
          <a:off x="0" y="0"/>
          <a:ext cx="0" cy="0"/>
          <a:chOff x="0" y="0"/>
          <a:chExt cx="0" cy="0"/>
        </a:xfrm>
      </p:grpSpPr>
      <p:sp>
        <p:nvSpPr>
          <p:cNvPr id="40" name="Google Shape;40;p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2" name="Google Shape;42;p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3" name="Google Shape;43;p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4" name="Google Shape;44;p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5" name="Google Shape;45;p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6" name="Google Shape;46;p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7" name="Google Shape;47;p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48" name="Google Shape;48;p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a:t>
            </a:r>
            <a:endParaRPr sz="1100"/>
          </a:p>
        </p:txBody>
      </p:sp>
      <p:sp>
        <p:nvSpPr>
          <p:cNvPr id="49" name="Google Shape;49;p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0" name="Google Shape;50;p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1" name="Google Shape;51;p6"/>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39" name="Shape 339"/>
        <p:cNvGrpSpPr/>
        <p:nvPr/>
      </p:nvGrpSpPr>
      <p:grpSpPr>
        <a:xfrm>
          <a:off x="0" y="0"/>
          <a:ext cx="0" cy="0"/>
          <a:chOff x="0" y="0"/>
          <a:chExt cx="0" cy="0"/>
        </a:xfrm>
      </p:grpSpPr>
      <p:sp>
        <p:nvSpPr>
          <p:cNvPr id="340" name="Google Shape;340;p53"/>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41" name="Google Shape;341;p5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342" name="Google Shape;342;p53"/>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3" name="Google Shape;343;p53"/>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4" name="Shape 344"/>
        <p:cNvGrpSpPr/>
        <p:nvPr/>
      </p:nvGrpSpPr>
      <p:grpSpPr>
        <a:xfrm>
          <a:off x="0" y="0"/>
          <a:ext cx="0" cy="0"/>
          <a:chOff x="0" y="0"/>
          <a:chExt cx="0" cy="0"/>
        </a:xfrm>
      </p:grpSpPr>
      <p:sp>
        <p:nvSpPr>
          <p:cNvPr id="345" name="Google Shape;345;p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6" name="Shape 346"/>
        <p:cNvGrpSpPr/>
        <p:nvPr/>
      </p:nvGrpSpPr>
      <p:grpSpPr>
        <a:xfrm>
          <a:off x="0" y="0"/>
          <a:ext cx="0" cy="0"/>
          <a:chOff x="0" y="0"/>
          <a:chExt cx="0" cy="0"/>
        </a:xfrm>
      </p:grpSpPr>
      <p:sp>
        <p:nvSpPr>
          <p:cNvPr id="347" name="Google Shape;347;p55"/>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55"/>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49" name="Google Shape;349;p55"/>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350" name="Google Shape;350;p55"/>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351" name="Google Shape;351;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52" name="Google Shape;352;p55"/>
          <p:cNvPicPr preferRelativeResize="0"/>
          <p:nvPr/>
        </p:nvPicPr>
        <p:blipFill>
          <a:blip r:embed="rId2">
            <a:alphaModFix/>
          </a:blip>
          <a:stretch>
            <a:fillRect/>
          </a:stretch>
        </p:blipFill>
        <p:spPr>
          <a:xfrm>
            <a:off x="8223025" y="-6"/>
            <a:ext cx="920975" cy="914400"/>
          </a:xfrm>
          <a:prstGeom prst="rect">
            <a:avLst/>
          </a:prstGeom>
          <a:noFill/>
          <a:ln>
            <a:noFill/>
          </a:ln>
        </p:spPr>
      </p:pic>
      <p:pic>
        <p:nvPicPr>
          <p:cNvPr id="353" name="Google Shape;353;p55"/>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4" name="Shape 354"/>
        <p:cNvGrpSpPr/>
        <p:nvPr/>
      </p:nvGrpSpPr>
      <p:grpSpPr>
        <a:xfrm>
          <a:off x="0" y="0"/>
          <a:ext cx="0" cy="0"/>
          <a:chOff x="0" y="0"/>
          <a:chExt cx="0" cy="0"/>
        </a:xfrm>
      </p:grpSpPr>
      <p:sp>
        <p:nvSpPr>
          <p:cNvPr id="355" name="Google Shape;355;p56"/>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356" name="Google Shape;356;p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357" name="Shape 357"/>
        <p:cNvGrpSpPr/>
        <p:nvPr/>
      </p:nvGrpSpPr>
      <p:grpSpPr>
        <a:xfrm>
          <a:off x="0" y="0"/>
          <a:ext cx="0" cy="0"/>
          <a:chOff x="0" y="0"/>
          <a:chExt cx="0" cy="0"/>
        </a:xfrm>
      </p:grpSpPr>
      <p:grpSp>
        <p:nvGrpSpPr>
          <p:cNvPr id="358" name="Google Shape;358;p57"/>
          <p:cNvGrpSpPr/>
          <p:nvPr/>
        </p:nvGrpSpPr>
        <p:grpSpPr>
          <a:xfrm>
            <a:off x="6098378" y="5"/>
            <a:ext cx="3045625" cy="2030570"/>
            <a:chOff x="6098378" y="5"/>
            <a:chExt cx="3045625" cy="2030570"/>
          </a:xfrm>
        </p:grpSpPr>
        <p:sp>
          <p:nvSpPr>
            <p:cNvPr id="359" name="Google Shape;359;p57"/>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7"/>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7"/>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57"/>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364" name="Google Shape;364;p57"/>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365" name="Google Shape;365;p5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66" name="Google Shape;366;p57"/>
          <p:cNvPicPr preferRelativeResize="0"/>
          <p:nvPr/>
        </p:nvPicPr>
        <p:blipFill>
          <a:blip r:embed="rId2">
            <a:alphaModFix/>
          </a:blip>
          <a:stretch>
            <a:fillRect/>
          </a:stretch>
        </p:blipFill>
        <p:spPr>
          <a:xfrm>
            <a:off x="8460425" y="301096"/>
            <a:ext cx="286575" cy="4298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7" name="Shape 367"/>
        <p:cNvGrpSpPr/>
        <p:nvPr/>
      </p:nvGrpSpPr>
      <p:grpSpPr>
        <a:xfrm>
          <a:off x="0" y="0"/>
          <a:ext cx="0" cy="0"/>
          <a:chOff x="0" y="0"/>
          <a:chExt cx="0" cy="0"/>
        </a:xfrm>
      </p:grpSpPr>
      <p:sp>
        <p:nvSpPr>
          <p:cNvPr id="368" name="Google Shape;368;p5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73" name="Shape 373"/>
        <p:cNvGrpSpPr/>
        <p:nvPr/>
      </p:nvGrpSpPr>
      <p:grpSpPr>
        <a:xfrm>
          <a:off x="0" y="0"/>
          <a:ext cx="0" cy="0"/>
          <a:chOff x="0" y="0"/>
          <a:chExt cx="0" cy="0"/>
        </a:xfrm>
      </p:grpSpPr>
      <p:pic>
        <p:nvPicPr>
          <p:cNvPr id="374" name="Google Shape;374;p6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75" name="Google Shape;375;p60"/>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76" name="Google Shape;376;p60"/>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377" name="Google Shape;377;p60"/>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8" name="Shape 378"/>
        <p:cNvGrpSpPr/>
        <p:nvPr/>
      </p:nvGrpSpPr>
      <p:grpSpPr>
        <a:xfrm>
          <a:off x="0" y="0"/>
          <a:ext cx="0" cy="0"/>
          <a:chOff x="0" y="0"/>
          <a:chExt cx="0" cy="0"/>
        </a:xfrm>
      </p:grpSpPr>
      <p:sp>
        <p:nvSpPr>
          <p:cNvPr id="379" name="Google Shape;379;p61"/>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380" name="Google Shape;380;p61"/>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381" name="Google Shape;381;p61"/>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382" name="Google Shape;382;p61"/>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3" name="Google Shape;383;p6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384" name="Google Shape;384;p61"/>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385" name="Google Shape;385;p61"/>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86" name="Shape 386"/>
        <p:cNvGrpSpPr/>
        <p:nvPr/>
      </p:nvGrpSpPr>
      <p:grpSpPr>
        <a:xfrm>
          <a:off x="0" y="0"/>
          <a:ext cx="0" cy="0"/>
          <a:chOff x="0" y="0"/>
          <a:chExt cx="0" cy="0"/>
        </a:xfrm>
      </p:grpSpPr>
      <p:pic>
        <p:nvPicPr>
          <p:cNvPr id="387" name="Google Shape;387;p62"/>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388" name="Google Shape;388;p62"/>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89" name="Google Shape;389;p62"/>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390" name="Google Shape;390;p62"/>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91" name="Shape 391"/>
        <p:cNvGrpSpPr/>
        <p:nvPr/>
      </p:nvGrpSpPr>
      <p:grpSpPr>
        <a:xfrm>
          <a:off x="0" y="0"/>
          <a:ext cx="0" cy="0"/>
          <a:chOff x="0" y="0"/>
          <a:chExt cx="0" cy="0"/>
        </a:xfrm>
      </p:grpSpPr>
      <p:sp>
        <p:nvSpPr>
          <p:cNvPr id="392" name="Google Shape;392;p63"/>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3" name="Google Shape;393;p63"/>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94" name="Google Shape;394;p63"/>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395" name="Google Shape;395;p63"/>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96" name="Google Shape;396;p6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97" name="Google Shape;397;p63"/>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398" name="Google Shape;398;p63"/>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9" name="Google Shape;399;p63"/>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0" name="Google Shape;400;p63"/>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1" name="Google Shape;401;p63"/>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2" name="Shape 52"/>
        <p:cNvGrpSpPr/>
        <p:nvPr/>
      </p:nvGrpSpPr>
      <p:grpSpPr>
        <a:xfrm>
          <a:off x="0" y="0"/>
          <a:ext cx="0" cy="0"/>
          <a:chOff x="0" y="0"/>
          <a:chExt cx="0" cy="0"/>
        </a:xfrm>
      </p:grpSpPr>
      <p:sp>
        <p:nvSpPr>
          <p:cNvPr id="53" name="Google Shape;53;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4" name="Google Shape;54;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5" name="Google Shape;55;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56" name="Google Shape;56;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 name="Google Shape;57;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8" name="Google Shape;58;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402" name="Shape 402"/>
        <p:cNvGrpSpPr/>
        <p:nvPr/>
      </p:nvGrpSpPr>
      <p:grpSpPr>
        <a:xfrm>
          <a:off x="0" y="0"/>
          <a:ext cx="0" cy="0"/>
          <a:chOff x="0" y="0"/>
          <a:chExt cx="0" cy="0"/>
        </a:xfrm>
      </p:grpSpPr>
      <p:sp>
        <p:nvSpPr>
          <p:cNvPr id="403" name="Google Shape;403;p64"/>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04" name="Google Shape;404;p64"/>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05" name="Google Shape;405;p6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06" name="Google Shape;406;p6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07" name="Google Shape;407;p64"/>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08" name="Google Shape;408;p6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09" name="Google Shape;409;p6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410" name="Shape 410"/>
        <p:cNvGrpSpPr/>
        <p:nvPr/>
      </p:nvGrpSpPr>
      <p:grpSpPr>
        <a:xfrm>
          <a:off x="0" y="0"/>
          <a:ext cx="0" cy="0"/>
          <a:chOff x="0" y="0"/>
          <a:chExt cx="0" cy="0"/>
        </a:xfrm>
      </p:grpSpPr>
      <p:sp>
        <p:nvSpPr>
          <p:cNvPr id="411" name="Google Shape;411;p6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12" name="Google Shape;412;p65"/>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13" name="Google Shape;413;p6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14" name="Google Shape;414;p6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15" name="Google Shape;415;p65"/>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16" name="Google Shape;416;p6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17" name="Google Shape;417;p6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18" name="Shape 418"/>
        <p:cNvGrpSpPr/>
        <p:nvPr/>
      </p:nvGrpSpPr>
      <p:grpSpPr>
        <a:xfrm>
          <a:off x="0" y="0"/>
          <a:ext cx="0" cy="0"/>
          <a:chOff x="0" y="0"/>
          <a:chExt cx="0" cy="0"/>
        </a:xfrm>
      </p:grpSpPr>
      <p:sp>
        <p:nvSpPr>
          <p:cNvPr id="419" name="Google Shape;419;p66"/>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420" name="Google Shape;420;p6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21" name="Google Shape;421;p6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22" name="Google Shape;422;p66"/>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23" name="Google Shape;423;p6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24" name="Google Shape;424;p6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425" name="Shape 425"/>
        <p:cNvGrpSpPr/>
        <p:nvPr/>
      </p:nvGrpSpPr>
      <p:grpSpPr>
        <a:xfrm>
          <a:off x="0" y="0"/>
          <a:ext cx="0" cy="0"/>
          <a:chOff x="0" y="0"/>
          <a:chExt cx="0" cy="0"/>
        </a:xfrm>
      </p:grpSpPr>
      <p:sp>
        <p:nvSpPr>
          <p:cNvPr id="426" name="Google Shape;426;p67"/>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427" name="Google Shape;427;p67"/>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428" name="Google Shape;428;p67"/>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29" name="Google Shape;429;p6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30" name="Google Shape;430;p6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1" name="Shape 431"/>
        <p:cNvGrpSpPr/>
        <p:nvPr/>
      </p:nvGrpSpPr>
      <p:grpSpPr>
        <a:xfrm>
          <a:off x="0" y="0"/>
          <a:ext cx="0" cy="0"/>
          <a:chOff x="0" y="0"/>
          <a:chExt cx="0" cy="0"/>
        </a:xfrm>
      </p:grpSpPr>
      <p:sp>
        <p:nvSpPr>
          <p:cNvPr id="432" name="Google Shape;432;p68"/>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433" name="Google Shape;433;p68"/>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4" name="Google Shape;434;p68"/>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435" name="Shape 435"/>
        <p:cNvGrpSpPr/>
        <p:nvPr/>
      </p:nvGrpSpPr>
      <p:grpSpPr>
        <a:xfrm>
          <a:off x="0" y="0"/>
          <a:ext cx="0" cy="0"/>
          <a:chOff x="0" y="0"/>
          <a:chExt cx="0" cy="0"/>
        </a:xfrm>
      </p:grpSpPr>
      <p:sp>
        <p:nvSpPr>
          <p:cNvPr id="436" name="Google Shape;436;p69"/>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7" name="Google Shape;437;p69"/>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438" name="Google Shape;438;p69"/>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439" name="Shape 439"/>
        <p:cNvGrpSpPr/>
        <p:nvPr/>
      </p:nvGrpSpPr>
      <p:grpSpPr>
        <a:xfrm>
          <a:off x="0" y="0"/>
          <a:ext cx="0" cy="0"/>
          <a:chOff x="0" y="0"/>
          <a:chExt cx="0" cy="0"/>
        </a:xfrm>
      </p:grpSpPr>
      <p:pic>
        <p:nvPicPr>
          <p:cNvPr id="440" name="Google Shape;440;p70"/>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441" name="Google Shape;441;p70"/>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42" name="Google Shape;442;p70"/>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43" name="Google Shape;443;p70"/>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444" name="Google Shape;444;p70"/>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445" name="Google Shape;445;p70"/>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446" name="Google Shape;446;p70"/>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447" name="Google Shape;447;p70"/>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448" name="Shape 448"/>
        <p:cNvGrpSpPr/>
        <p:nvPr/>
      </p:nvGrpSpPr>
      <p:grpSpPr>
        <a:xfrm>
          <a:off x="0" y="0"/>
          <a:ext cx="0" cy="0"/>
          <a:chOff x="0" y="0"/>
          <a:chExt cx="0" cy="0"/>
        </a:xfrm>
      </p:grpSpPr>
      <p:sp>
        <p:nvSpPr>
          <p:cNvPr id="449" name="Google Shape;449;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450" name="Google Shape;450;p71"/>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451" name="Google Shape;451;p71"/>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2" name="Google Shape;452;p71"/>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453" name="Google Shape;453;p71"/>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454" name="Shape 454"/>
        <p:cNvGrpSpPr/>
        <p:nvPr/>
      </p:nvGrpSpPr>
      <p:grpSpPr>
        <a:xfrm>
          <a:off x="0" y="0"/>
          <a:ext cx="0" cy="0"/>
          <a:chOff x="0" y="0"/>
          <a:chExt cx="0" cy="0"/>
        </a:xfrm>
      </p:grpSpPr>
      <p:pic>
        <p:nvPicPr>
          <p:cNvPr id="455" name="Google Shape;455;p72"/>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456" name="Shape 456"/>
        <p:cNvGrpSpPr/>
        <p:nvPr/>
      </p:nvGrpSpPr>
      <p:grpSpPr>
        <a:xfrm>
          <a:off x="0" y="0"/>
          <a:ext cx="0" cy="0"/>
          <a:chOff x="0" y="0"/>
          <a:chExt cx="0" cy="0"/>
        </a:xfrm>
      </p:grpSpPr>
      <p:sp>
        <p:nvSpPr>
          <p:cNvPr id="457" name="Google Shape;457;p73"/>
          <p:cNvSpPr/>
          <p:nvPr/>
        </p:nvSpPr>
        <p:spPr>
          <a:xfrm>
            <a:off x="0" y="772583"/>
            <a:ext cx="9144000" cy="43707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458" name="Google Shape;458;p73"/>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459" name="Google Shape;459;p73"/>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60" name="Google Shape;460;p73"/>
          <p:cNvSpPr txBox="1"/>
          <p:nvPr>
            <p:ph idx="1" type="body"/>
          </p:nvPr>
        </p:nvSpPr>
        <p:spPr>
          <a:xfrm>
            <a:off x="317497" y="943425"/>
            <a:ext cx="4007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461" name="Google Shape;461;p73"/>
          <p:cNvPicPr preferRelativeResize="0"/>
          <p:nvPr/>
        </p:nvPicPr>
        <p:blipFill rotWithShape="1">
          <a:blip r:embed="rId3">
            <a:alphaModFix/>
          </a:blip>
          <a:srcRect b="30187" l="0" r="80655" t="0"/>
          <a:stretch/>
        </p:blipFill>
        <p:spPr>
          <a:xfrm>
            <a:off x="8306753" y="100724"/>
            <a:ext cx="469852" cy="518220"/>
          </a:xfrm>
          <a:prstGeom prst="rect">
            <a:avLst/>
          </a:prstGeom>
          <a:noFill/>
          <a:ln>
            <a:noFill/>
          </a:ln>
        </p:spPr>
      </p:pic>
      <p:sp>
        <p:nvSpPr>
          <p:cNvPr id="462" name="Google Shape;462;p73"/>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463" name="Google Shape;463;p73"/>
          <p:cNvSpPr txBox="1"/>
          <p:nvPr>
            <p:ph idx="2" type="body"/>
          </p:nvPr>
        </p:nvSpPr>
        <p:spPr>
          <a:xfrm>
            <a:off x="4707659" y="943425"/>
            <a:ext cx="4100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64" name="Google Shape;464;p73"/>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59" name="Shape 59"/>
        <p:cNvGrpSpPr/>
        <p:nvPr/>
      </p:nvGrpSpPr>
      <p:grpSpPr>
        <a:xfrm>
          <a:off x="0" y="0"/>
          <a:ext cx="0" cy="0"/>
          <a:chOff x="0" y="0"/>
          <a:chExt cx="0" cy="0"/>
        </a:xfrm>
      </p:grpSpPr>
      <p:sp>
        <p:nvSpPr>
          <p:cNvPr id="60" name="Google Shape;60;p8"/>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1" name="Google Shape;61;p8"/>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2" name="Google Shape;62;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465" name="Shape 465"/>
        <p:cNvGrpSpPr/>
        <p:nvPr/>
      </p:nvGrpSpPr>
      <p:grpSpPr>
        <a:xfrm>
          <a:off x="0" y="0"/>
          <a:ext cx="0" cy="0"/>
          <a:chOff x="0" y="0"/>
          <a:chExt cx="0" cy="0"/>
        </a:xfrm>
      </p:grpSpPr>
      <p:pic>
        <p:nvPicPr>
          <p:cNvPr descr="A picture containing graphical user interface&#10;&#10;Description automatically generated" id="466" name="Google Shape;466;p7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67" name="Google Shape;467;p74"/>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68" name="Google Shape;468;p74"/>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469" name="Google Shape;469;p74"/>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474" name="Shape 474"/>
        <p:cNvGrpSpPr/>
        <p:nvPr/>
      </p:nvGrpSpPr>
      <p:grpSpPr>
        <a:xfrm>
          <a:off x="0" y="0"/>
          <a:ext cx="0" cy="0"/>
          <a:chOff x="0" y="0"/>
          <a:chExt cx="0" cy="0"/>
        </a:xfrm>
      </p:grpSpPr>
      <p:sp>
        <p:nvSpPr>
          <p:cNvPr id="475" name="Google Shape;475;p7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76" name="Google Shape;476;p7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477" name="Google Shape;477;p76"/>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78" name="Google Shape;478;p7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79" name="Google Shape;479;p76"/>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76"/>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1" name="Google Shape;481;p76"/>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2" name="Shape 482"/>
        <p:cNvGrpSpPr/>
        <p:nvPr/>
      </p:nvGrpSpPr>
      <p:grpSpPr>
        <a:xfrm>
          <a:off x="0" y="0"/>
          <a:ext cx="0" cy="0"/>
          <a:chOff x="0" y="0"/>
          <a:chExt cx="0" cy="0"/>
        </a:xfrm>
      </p:grpSpPr>
      <p:sp>
        <p:nvSpPr>
          <p:cNvPr id="483" name="Google Shape;483;p7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84" name="Google Shape;484;p7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85" name="Google Shape;485;p77"/>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486" name="Shape 486"/>
        <p:cNvGrpSpPr/>
        <p:nvPr/>
      </p:nvGrpSpPr>
      <p:grpSpPr>
        <a:xfrm>
          <a:off x="0" y="0"/>
          <a:ext cx="0" cy="0"/>
          <a:chOff x="0" y="0"/>
          <a:chExt cx="0" cy="0"/>
        </a:xfrm>
      </p:grpSpPr>
      <p:sp>
        <p:nvSpPr>
          <p:cNvPr id="487" name="Google Shape;487;p7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88" name="Google Shape;488;p7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89" name="Google Shape;489;p78"/>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490" name="Shape 490"/>
        <p:cNvGrpSpPr/>
        <p:nvPr/>
      </p:nvGrpSpPr>
      <p:grpSpPr>
        <a:xfrm>
          <a:off x="0" y="0"/>
          <a:ext cx="0" cy="0"/>
          <a:chOff x="0" y="0"/>
          <a:chExt cx="0" cy="0"/>
        </a:xfrm>
      </p:grpSpPr>
      <p:sp>
        <p:nvSpPr>
          <p:cNvPr id="491" name="Google Shape;491;p7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7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93" name="Google Shape;493;p7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494" name="Google Shape;494;p7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95" name="Google Shape;495;p79"/>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6" name="Shape 496"/>
        <p:cNvGrpSpPr/>
        <p:nvPr/>
      </p:nvGrpSpPr>
      <p:grpSpPr>
        <a:xfrm>
          <a:off x="0" y="0"/>
          <a:ext cx="0" cy="0"/>
          <a:chOff x="0" y="0"/>
          <a:chExt cx="0" cy="0"/>
        </a:xfrm>
      </p:grpSpPr>
      <p:sp>
        <p:nvSpPr>
          <p:cNvPr id="497" name="Google Shape;497;p8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8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8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00" name="Google Shape;500;p8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501" name="Google Shape;501;p8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8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503" name="Google Shape;503;p8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504" name="Shape 504"/>
        <p:cNvGrpSpPr/>
        <p:nvPr/>
      </p:nvGrpSpPr>
      <p:grpSpPr>
        <a:xfrm>
          <a:off x="0" y="0"/>
          <a:ext cx="0" cy="0"/>
          <a:chOff x="0" y="0"/>
          <a:chExt cx="0" cy="0"/>
        </a:xfrm>
      </p:grpSpPr>
      <p:sp>
        <p:nvSpPr>
          <p:cNvPr id="505" name="Google Shape;505;p81"/>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6" name="Google Shape;506;p81"/>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507" name="Google Shape;507;p81"/>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8" name="Shape 508"/>
        <p:cNvGrpSpPr/>
        <p:nvPr/>
      </p:nvGrpSpPr>
      <p:grpSpPr>
        <a:xfrm>
          <a:off x="0" y="0"/>
          <a:ext cx="0" cy="0"/>
          <a:chOff x="0" y="0"/>
          <a:chExt cx="0" cy="0"/>
        </a:xfrm>
      </p:grpSpPr>
      <p:sp>
        <p:nvSpPr>
          <p:cNvPr id="509" name="Google Shape;509;p82"/>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10" name="Google Shape;510;p82"/>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11" name="Google Shape;511;p82"/>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12" name="Google Shape;512;p8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513" name="Google Shape;513;p82"/>
          <p:cNvGrpSpPr/>
          <p:nvPr/>
        </p:nvGrpSpPr>
        <p:grpSpPr>
          <a:xfrm>
            <a:off x="6971838" y="-12"/>
            <a:ext cx="2174881" cy="1450030"/>
            <a:chOff x="6098378" y="5"/>
            <a:chExt cx="3045625" cy="2030570"/>
          </a:xfrm>
        </p:grpSpPr>
        <p:sp>
          <p:nvSpPr>
            <p:cNvPr id="514" name="Google Shape;514;p8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82"/>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82"/>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82"/>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18" name="Google Shape;518;p82"/>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19" name="Google Shape;519;p82"/>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20" name="Shape 520"/>
        <p:cNvGrpSpPr/>
        <p:nvPr/>
      </p:nvGrpSpPr>
      <p:grpSpPr>
        <a:xfrm>
          <a:off x="0" y="0"/>
          <a:ext cx="0" cy="0"/>
          <a:chOff x="0" y="0"/>
          <a:chExt cx="0" cy="0"/>
        </a:xfrm>
      </p:grpSpPr>
      <p:sp>
        <p:nvSpPr>
          <p:cNvPr id="521" name="Google Shape;521;p8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83"/>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23" name="Google Shape;523;p8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524" name="Google Shape;524;p83"/>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25" name="Shape 525"/>
        <p:cNvGrpSpPr/>
        <p:nvPr/>
      </p:nvGrpSpPr>
      <p:grpSpPr>
        <a:xfrm>
          <a:off x="0" y="0"/>
          <a:ext cx="0" cy="0"/>
          <a:chOff x="0" y="0"/>
          <a:chExt cx="0" cy="0"/>
        </a:xfrm>
      </p:grpSpPr>
      <p:sp>
        <p:nvSpPr>
          <p:cNvPr id="526" name="Google Shape;526;p8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27" name="Google Shape;527;p8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28" name="Google Shape;528;p8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29" name="Google Shape;529;p8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530" name="Google Shape;530;p8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1" name="Google Shape;531;p8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532" name="Google Shape;532;p84"/>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4" name="Shape 64"/>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33" name="Shape 533"/>
        <p:cNvGrpSpPr/>
        <p:nvPr/>
      </p:nvGrpSpPr>
      <p:grpSpPr>
        <a:xfrm>
          <a:off x="0" y="0"/>
          <a:ext cx="0" cy="0"/>
          <a:chOff x="0" y="0"/>
          <a:chExt cx="0" cy="0"/>
        </a:xfrm>
      </p:grpSpPr>
      <p:pic>
        <p:nvPicPr>
          <p:cNvPr id="534" name="Google Shape;534;p85"/>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535" name="Google Shape;535;p8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8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8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8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8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0" name="Google Shape;540;p85"/>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541" name="Google Shape;541;p8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8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543" name="Shape 543"/>
        <p:cNvGrpSpPr/>
        <p:nvPr/>
      </p:nvGrpSpPr>
      <p:grpSpPr>
        <a:xfrm>
          <a:off x="0" y="0"/>
          <a:ext cx="0" cy="0"/>
          <a:chOff x="0" y="0"/>
          <a:chExt cx="0" cy="0"/>
        </a:xfrm>
      </p:grpSpPr>
      <p:sp>
        <p:nvSpPr>
          <p:cNvPr id="544" name="Google Shape;544;p8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5" name="Google Shape;545;p86"/>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546" name="Google Shape;546;p8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8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8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8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8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1" name="Google Shape;551;p86"/>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552" name="Google Shape;552;p86"/>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553" name="Shape 553"/>
        <p:cNvGrpSpPr/>
        <p:nvPr/>
      </p:nvGrpSpPr>
      <p:grpSpPr>
        <a:xfrm>
          <a:off x="0" y="0"/>
          <a:ext cx="0" cy="0"/>
          <a:chOff x="0" y="0"/>
          <a:chExt cx="0" cy="0"/>
        </a:xfrm>
      </p:grpSpPr>
      <p:sp>
        <p:nvSpPr>
          <p:cNvPr id="554" name="Google Shape;554;p8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8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56" name="Google Shape;556;p8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557" name="Google Shape;557;p8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58" name="Shape 558"/>
        <p:cNvGrpSpPr/>
        <p:nvPr/>
      </p:nvGrpSpPr>
      <p:grpSpPr>
        <a:xfrm>
          <a:off x="0" y="0"/>
          <a:ext cx="0" cy="0"/>
          <a:chOff x="0" y="0"/>
          <a:chExt cx="0" cy="0"/>
        </a:xfrm>
      </p:grpSpPr>
      <p:sp>
        <p:nvSpPr>
          <p:cNvPr id="559" name="Google Shape;559;p8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60" name="Google Shape;560;p8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561" name="Google Shape;561;p8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2" name="Google Shape;562;p88"/>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63" name="Shape 563"/>
        <p:cNvGrpSpPr/>
        <p:nvPr/>
      </p:nvGrpSpPr>
      <p:grpSpPr>
        <a:xfrm>
          <a:off x="0" y="0"/>
          <a:ext cx="0" cy="0"/>
          <a:chOff x="0" y="0"/>
          <a:chExt cx="0" cy="0"/>
        </a:xfrm>
      </p:grpSpPr>
      <p:sp>
        <p:nvSpPr>
          <p:cNvPr id="564" name="Google Shape;564;p89"/>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89"/>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566" name="Google Shape;566;p89"/>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567" name="Google Shape;567;p8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568" name="Google Shape;568;p8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569" name="Google Shape;569;p89"/>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570" name="Google Shape;570;p89"/>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571" name="Shape 571"/>
        <p:cNvGrpSpPr/>
        <p:nvPr/>
      </p:nvGrpSpPr>
      <p:grpSpPr>
        <a:xfrm>
          <a:off x="0" y="0"/>
          <a:ext cx="0" cy="0"/>
          <a:chOff x="0" y="0"/>
          <a:chExt cx="0" cy="0"/>
        </a:xfrm>
      </p:grpSpPr>
      <p:sp>
        <p:nvSpPr>
          <p:cNvPr id="572" name="Google Shape;572;p90"/>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90"/>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574" name="Google Shape;574;p90"/>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575" name="Google Shape;575;p9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576" name="Google Shape;576;p9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577" name="Google Shape;577;p9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atin typeface="Open Sans Medium"/>
                <a:ea typeface="Open Sans Medium"/>
                <a:cs typeface="Open Sans Medium"/>
                <a:sym typeface="Open Sans Medium"/>
              </a:defRPr>
            </a:lvl1pPr>
            <a:lvl2pPr lvl="1" rtl="0">
              <a:buNone/>
              <a:defRPr sz="1300">
                <a:latin typeface="Open Sans Medium"/>
                <a:ea typeface="Open Sans Medium"/>
                <a:cs typeface="Open Sans Medium"/>
                <a:sym typeface="Open Sans Medium"/>
              </a:defRPr>
            </a:lvl2pPr>
            <a:lvl3pPr lvl="2" rtl="0">
              <a:buNone/>
              <a:defRPr sz="1300">
                <a:latin typeface="Open Sans Medium"/>
                <a:ea typeface="Open Sans Medium"/>
                <a:cs typeface="Open Sans Medium"/>
                <a:sym typeface="Open Sans Medium"/>
              </a:defRPr>
            </a:lvl3pPr>
            <a:lvl4pPr lvl="3" rtl="0">
              <a:buNone/>
              <a:defRPr sz="1300">
                <a:latin typeface="Open Sans Medium"/>
                <a:ea typeface="Open Sans Medium"/>
                <a:cs typeface="Open Sans Medium"/>
                <a:sym typeface="Open Sans Medium"/>
              </a:defRPr>
            </a:lvl4pPr>
            <a:lvl5pPr lvl="4" rtl="0">
              <a:buNone/>
              <a:defRPr sz="1300">
                <a:latin typeface="Open Sans Medium"/>
                <a:ea typeface="Open Sans Medium"/>
                <a:cs typeface="Open Sans Medium"/>
                <a:sym typeface="Open Sans Medium"/>
              </a:defRPr>
            </a:lvl5pPr>
            <a:lvl6pPr lvl="5" rtl="0">
              <a:buNone/>
              <a:defRPr sz="1300">
                <a:latin typeface="Open Sans Medium"/>
                <a:ea typeface="Open Sans Medium"/>
                <a:cs typeface="Open Sans Medium"/>
                <a:sym typeface="Open Sans Medium"/>
              </a:defRPr>
            </a:lvl6pPr>
            <a:lvl7pPr lvl="6" rtl="0">
              <a:buNone/>
              <a:defRPr sz="1300">
                <a:latin typeface="Open Sans Medium"/>
                <a:ea typeface="Open Sans Medium"/>
                <a:cs typeface="Open Sans Medium"/>
                <a:sym typeface="Open Sans Medium"/>
              </a:defRPr>
            </a:lvl7pPr>
            <a:lvl8pPr lvl="7" rtl="0">
              <a:buNone/>
              <a:defRPr sz="1300">
                <a:latin typeface="Open Sans Medium"/>
                <a:ea typeface="Open Sans Medium"/>
                <a:cs typeface="Open Sans Medium"/>
                <a:sym typeface="Open Sans Medium"/>
              </a:defRPr>
            </a:lvl8pPr>
            <a:lvl9pPr lvl="8" rtl="0">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578" name="Shape 578"/>
        <p:cNvGrpSpPr/>
        <p:nvPr/>
      </p:nvGrpSpPr>
      <p:grpSpPr>
        <a:xfrm>
          <a:off x="0" y="0"/>
          <a:ext cx="0" cy="0"/>
          <a:chOff x="0" y="0"/>
          <a:chExt cx="0" cy="0"/>
        </a:xfrm>
      </p:grpSpPr>
      <p:grpSp>
        <p:nvGrpSpPr>
          <p:cNvPr id="579" name="Google Shape;579;p91"/>
          <p:cNvGrpSpPr/>
          <p:nvPr/>
        </p:nvGrpSpPr>
        <p:grpSpPr>
          <a:xfrm>
            <a:off x="6098378" y="5"/>
            <a:ext cx="3045625" cy="2030570"/>
            <a:chOff x="6098378" y="5"/>
            <a:chExt cx="3045625" cy="2030570"/>
          </a:xfrm>
        </p:grpSpPr>
        <p:sp>
          <p:nvSpPr>
            <p:cNvPr id="580" name="Google Shape;580;p9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9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9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9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4" name="Google Shape;584;p9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585" name="Google Shape;585;p9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586" name="Google Shape;586;p9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587" name="Google Shape;587;p9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8" name="Shape 588"/>
        <p:cNvGrpSpPr/>
        <p:nvPr/>
      </p:nvGrpSpPr>
      <p:grpSpPr>
        <a:xfrm>
          <a:off x="0" y="0"/>
          <a:ext cx="0" cy="0"/>
          <a:chOff x="0" y="0"/>
          <a:chExt cx="0" cy="0"/>
        </a:xfrm>
      </p:grpSpPr>
      <p:sp>
        <p:nvSpPr>
          <p:cNvPr id="589" name="Google Shape;589;p9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590" name="Shape 590"/>
        <p:cNvGrpSpPr/>
        <p:nvPr/>
      </p:nvGrpSpPr>
      <p:grpSpPr>
        <a:xfrm>
          <a:off x="0" y="0"/>
          <a:ext cx="0" cy="0"/>
          <a:chOff x="0" y="0"/>
          <a:chExt cx="0" cy="0"/>
        </a:xfrm>
      </p:grpSpPr>
      <p:sp>
        <p:nvSpPr>
          <p:cNvPr id="591" name="Google Shape;591;p93"/>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592" name="Google Shape;592;p93"/>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593" name="Google Shape;593;p93"/>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94" name="Google Shape;594;p93"/>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595" name="Google Shape;595;p93"/>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596" name="Google Shape;596;p93"/>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597" name="Google Shape;597;p93"/>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598" name="Shape 598"/>
        <p:cNvGrpSpPr/>
        <p:nvPr/>
      </p:nvGrpSpPr>
      <p:grpSpPr>
        <a:xfrm>
          <a:off x="0" y="0"/>
          <a:ext cx="0" cy="0"/>
          <a:chOff x="0" y="0"/>
          <a:chExt cx="0" cy="0"/>
        </a:xfrm>
      </p:grpSpPr>
      <p:sp>
        <p:nvSpPr>
          <p:cNvPr id="599" name="Google Shape;599;p94"/>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600" name="Google Shape;600;p94"/>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601" name="Google Shape;601;p9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02" name="Google Shape;602;p9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603" name="Google Shape;603;p9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5" name="Shape 65"/>
        <p:cNvGrpSpPr/>
        <p:nvPr/>
      </p:nvGrpSpPr>
      <p:grpSpPr>
        <a:xfrm>
          <a:off x="0" y="0"/>
          <a:ext cx="0" cy="0"/>
          <a:chOff x="0" y="0"/>
          <a:chExt cx="0" cy="0"/>
        </a:xfrm>
      </p:grpSpPr>
      <p:sp>
        <p:nvSpPr>
          <p:cNvPr id="66" name="Google Shape;66;p1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8" name="Google Shape;68;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604" name="Shape 604"/>
        <p:cNvGrpSpPr/>
        <p:nvPr/>
      </p:nvGrpSpPr>
      <p:grpSpPr>
        <a:xfrm>
          <a:off x="0" y="0"/>
          <a:ext cx="0" cy="0"/>
          <a:chOff x="0" y="0"/>
          <a:chExt cx="0" cy="0"/>
        </a:xfrm>
      </p:grpSpPr>
      <p:sp>
        <p:nvSpPr>
          <p:cNvPr id="605" name="Google Shape;605;p95"/>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606" name="Google Shape;606;p95"/>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607" name="Google Shape;607;p9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608" name="Google Shape;608;p95"/>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609" name="Google Shape;609;p95"/>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610" name="Shape 610"/>
        <p:cNvGrpSpPr/>
        <p:nvPr/>
      </p:nvGrpSpPr>
      <p:grpSpPr>
        <a:xfrm>
          <a:off x="0" y="0"/>
          <a:ext cx="0" cy="0"/>
          <a:chOff x="0" y="0"/>
          <a:chExt cx="0" cy="0"/>
        </a:xfrm>
      </p:grpSpPr>
      <p:sp>
        <p:nvSpPr>
          <p:cNvPr id="611" name="Google Shape;611;p96"/>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612" name="Google Shape;612;p96"/>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613" name="Google Shape;613;p9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614" name="Google Shape;614;p96"/>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615" name="Google Shape;615;p96"/>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616" name="Shape 616"/>
        <p:cNvGrpSpPr/>
        <p:nvPr/>
      </p:nvGrpSpPr>
      <p:grpSpPr>
        <a:xfrm>
          <a:off x="0" y="0"/>
          <a:ext cx="0" cy="0"/>
          <a:chOff x="0" y="0"/>
          <a:chExt cx="0" cy="0"/>
        </a:xfrm>
      </p:grpSpPr>
      <p:sp>
        <p:nvSpPr>
          <p:cNvPr id="617" name="Google Shape;617;p9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18" name="Google Shape;618;p97"/>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619" name="Google Shape;619;p9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620" name="Google Shape;620;p9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621" name="Google Shape;621;p9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22" name="Shape 622"/>
        <p:cNvGrpSpPr/>
        <p:nvPr/>
      </p:nvGrpSpPr>
      <p:grpSpPr>
        <a:xfrm>
          <a:off x="0" y="0"/>
          <a:ext cx="0" cy="0"/>
          <a:chOff x="0" y="0"/>
          <a:chExt cx="0" cy="0"/>
        </a:xfrm>
      </p:grpSpPr>
      <p:sp>
        <p:nvSpPr>
          <p:cNvPr id="623" name="Google Shape;623;p98"/>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24" name="Google Shape;624;p98"/>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625" name="Google Shape;625;p98"/>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26" name="Shape 626"/>
        <p:cNvGrpSpPr/>
        <p:nvPr/>
      </p:nvGrpSpPr>
      <p:grpSpPr>
        <a:xfrm>
          <a:off x="0" y="0"/>
          <a:ext cx="0" cy="0"/>
          <a:chOff x="0" y="0"/>
          <a:chExt cx="0" cy="0"/>
        </a:xfrm>
      </p:grpSpPr>
      <p:sp>
        <p:nvSpPr>
          <p:cNvPr id="627" name="Google Shape;627;p99"/>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28" name="Google Shape;628;p99"/>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629" name="Google Shape;629;p99"/>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630" name="Shape 630"/>
        <p:cNvGrpSpPr/>
        <p:nvPr/>
      </p:nvGrpSpPr>
      <p:grpSpPr>
        <a:xfrm>
          <a:off x="0" y="0"/>
          <a:ext cx="0" cy="0"/>
          <a:chOff x="0" y="0"/>
          <a:chExt cx="0" cy="0"/>
        </a:xfrm>
      </p:grpSpPr>
      <p:sp>
        <p:nvSpPr>
          <p:cNvPr id="631" name="Google Shape;631;p100"/>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32" name="Google Shape;632;p100"/>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633" name="Google Shape;633;p100"/>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634" name="Google Shape;634;p100"/>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635" name="Google Shape;635;p100"/>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5.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theme" Target="../theme/theme6.xml"/><Relationship Id="rId27" Type="http://schemas.openxmlformats.org/officeDocument/2006/relationships/slideLayout" Target="../slideLayouts/slideLayout39.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7" Type="http://schemas.openxmlformats.org/officeDocument/2006/relationships/theme" Target="../theme/theme4.xml"/><Relationship Id="rId16"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9" Type="http://schemas.openxmlformats.org/officeDocument/2006/relationships/slideLayout" Target="../slideLayouts/slideLayout64.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11" Type="http://schemas.openxmlformats.org/officeDocument/2006/relationships/slideLayout" Target="../slideLayouts/slideLayout66.xml"/><Relationship Id="rId10" Type="http://schemas.openxmlformats.org/officeDocument/2006/relationships/slideLayout" Target="../slideLayouts/slideLayout65.xml"/><Relationship Id="rId13" Type="http://schemas.openxmlformats.org/officeDocument/2006/relationships/slideLayout" Target="../slideLayouts/slideLayout68.xml"/><Relationship Id="rId12" Type="http://schemas.openxmlformats.org/officeDocument/2006/relationships/slideLayout" Target="../slideLayouts/slideLayout67.xml"/><Relationship Id="rId15" Type="http://schemas.openxmlformats.org/officeDocument/2006/relationships/slideLayout" Target="../slideLayouts/slideLayout70.xml"/><Relationship Id="rId14" Type="http://schemas.openxmlformats.org/officeDocument/2006/relationships/slideLayout" Target="../slideLayouts/slideLayout69.xml"/><Relationship Id="rId16" Type="http://schemas.openxmlformats.org/officeDocument/2006/relationships/theme" Target="../theme/theme3.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90.xml"/><Relationship Id="rId22" Type="http://schemas.openxmlformats.org/officeDocument/2006/relationships/slideLayout" Target="../slideLayouts/slideLayout92.xml"/><Relationship Id="rId21" Type="http://schemas.openxmlformats.org/officeDocument/2006/relationships/slideLayout" Target="../slideLayouts/slideLayout91.xml"/><Relationship Id="rId24" Type="http://schemas.openxmlformats.org/officeDocument/2006/relationships/slideLayout" Target="../slideLayouts/slideLayout94.xml"/><Relationship Id="rId23" Type="http://schemas.openxmlformats.org/officeDocument/2006/relationships/slideLayout" Target="../slideLayouts/slideLayout93.xml"/><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9" Type="http://schemas.openxmlformats.org/officeDocument/2006/relationships/slideLayout" Target="../slideLayouts/slideLayout79.xml"/><Relationship Id="rId26" Type="http://schemas.openxmlformats.org/officeDocument/2006/relationships/theme" Target="../theme/theme2.xml"/><Relationship Id="rId25" Type="http://schemas.openxmlformats.org/officeDocument/2006/relationships/slideLayout" Target="../slideLayouts/slideLayout95.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11" Type="http://schemas.openxmlformats.org/officeDocument/2006/relationships/slideLayout" Target="../slideLayouts/slideLayout81.xml"/><Relationship Id="rId10" Type="http://schemas.openxmlformats.org/officeDocument/2006/relationships/slideLayout" Target="../slideLayouts/slideLayout80.xml"/><Relationship Id="rId13" Type="http://schemas.openxmlformats.org/officeDocument/2006/relationships/slideLayout" Target="../slideLayouts/slideLayout83.xml"/><Relationship Id="rId12" Type="http://schemas.openxmlformats.org/officeDocument/2006/relationships/slideLayout" Target="../slideLayouts/slideLayout82.xml"/><Relationship Id="rId15" Type="http://schemas.openxmlformats.org/officeDocument/2006/relationships/slideLayout" Target="../slideLayouts/slideLayout85.xml"/><Relationship Id="rId14" Type="http://schemas.openxmlformats.org/officeDocument/2006/relationships/slideLayout" Target="../slideLayouts/slideLayout84.xml"/><Relationship Id="rId17" Type="http://schemas.openxmlformats.org/officeDocument/2006/relationships/slideLayout" Target="../slideLayouts/slideLayout87.xml"/><Relationship Id="rId16" Type="http://schemas.openxmlformats.org/officeDocument/2006/relationships/slideLayout" Target="../slideLayouts/slideLayout86.xml"/><Relationship Id="rId19" Type="http://schemas.openxmlformats.org/officeDocument/2006/relationships/slideLayout" Target="../slideLayouts/slideLayout89.xml"/><Relationship Id="rId18"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92" name="Google Shape;92;p1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93" name="Google Shape;93;p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260" name="Shape 260"/>
        <p:cNvGrpSpPr/>
        <p:nvPr/>
      </p:nvGrpSpPr>
      <p:grpSpPr>
        <a:xfrm>
          <a:off x="0" y="0"/>
          <a:ext cx="0" cy="0"/>
          <a:chOff x="0" y="0"/>
          <a:chExt cx="0" cy="0"/>
        </a:xfrm>
      </p:grpSpPr>
      <p:sp>
        <p:nvSpPr>
          <p:cNvPr id="261" name="Google Shape;261;p4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262" name="Google Shape;262;p4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indent="-317500" lvl="1" marL="914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indent="-317500" lvl="2" marL="1371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indent="-317500" lvl="3" marL="1828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indent="-317500" lvl="4" marL="22860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indent="-317500" lvl="5" marL="27432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indent="-317500" lvl="6" marL="3200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indent="-317500" lvl="7" marL="3657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indent="-317500" lvl="8" marL="4114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p:txBody>
      </p:sp>
      <p:sp>
        <p:nvSpPr>
          <p:cNvPr id="263" name="Google Shape;263;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9" name="Shape 369"/>
        <p:cNvGrpSpPr/>
        <p:nvPr/>
      </p:nvGrpSpPr>
      <p:grpSpPr>
        <a:xfrm>
          <a:off x="0" y="0"/>
          <a:ext cx="0" cy="0"/>
          <a:chOff x="0" y="0"/>
          <a:chExt cx="0" cy="0"/>
        </a:xfrm>
      </p:grpSpPr>
      <p:sp>
        <p:nvSpPr>
          <p:cNvPr id="370" name="Google Shape;370;p59"/>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371" name="Google Shape;371;p59"/>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72" name="Google Shape;372;p5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470" name="Shape 470"/>
        <p:cNvGrpSpPr/>
        <p:nvPr/>
      </p:nvGrpSpPr>
      <p:grpSpPr>
        <a:xfrm>
          <a:off x="0" y="0"/>
          <a:ext cx="0" cy="0"/>
          <a:chOff x="0" y="0"/>
          <a:chExt cx="0" cy="0"/>
        </a:xfrm>
      </p:grpSpPr>
      <p:sp>
        <p:nvSpPr>
          <p:cNvPr id="471" name="Google Shape;471;p7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472" name="Google Shape;472;p75"/>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473" name="Google Shape;473;p7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 id="2147483740" r:id="rId23"/>
    <p:sldLayoutId id="2147483741" r:id="rId24"/>
    <p:sldLayoutId id="214748374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wheeler.com/sloccount/" TargetMode="External"/><Relationship Id="rId4" Type="http://schemas.openxmlformats.org/officeDocument/2006/relationships/image" Target="../media/image9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7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67.png"/><Relationship Id="rId4" Type="http://schemas.openxmlformats.org/officeDocument/2006/relationships/image" Target="../media/image72.png"/><Relationship Id="rId5" Type="http://schemas.openxmlformats.org/officeDocument/2006/relationships/image" Target="../media/image76.png"/><Relationship Id="rId6" Type="http://schemas.openxmlformats.org/officeDocument/2006/relationships/image" Target="../media/image93.png"/><Relationship Id="rId7" Type="http://schemas.openxmlformats.org/officeDocument/2006/relationships/image" Target="../media/image8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openmainframeproject.org/our-projects/" TargetMode="External"/><Relationship Id="rId4" Type="http://schemas.openxmlformats.org/officeDocument/2006/relationships/image" Target="../media/image8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40" Type="http://schemas.openxmlformats.org/officeDocument/2006/relationships/image" Target="../media/image112.png"/><Relationship Id="rId84" Type="http://schemas.openxmlformats.org/officeDocument/2006/relationships/image" Target="../media/image165.png"/><Relationship Id="rId83" Type="http://schemas.openxmlformats.org/officeDocument/2006/relationships/image" Target="../media/image161.png"/><Relationship Id="rId42" Type="http://schemas.openxmlformats.org/officeDocument/2006/relationships/image" Target="../media/image118.png"/><Relationship Id="rId86" Type="http://schemas.openxmlformats.org/officeDocument/2006/relationships/image" Target="../media/image158.png"/><Relationship Id="rId41" Type="http://schemas.openxmlformats.org/officeDocument/2006/relationships/image" Target="../media/image126.png"/><Relationship Id="rId85" Type="http://schemas.openxmlformats.org/officeDocument/2006/relationships/image" Target="../media/image163.png"/><Relationship Id="rId44" Type="http://schemas.openxmlformats.org/officeDocument/2006/relationships/image" Target="../media/image124.png"/><Relationship Id="rId88" Type="http://schemas.openxmlformats.org/officeDocument/2006/relationships/image" Target="../media/image180.png"/><Relationship Id="rId43" Type="http://schemas.openxmlformats.org/officeDocument/2006/relationships/image" Target="../media/image116.png"/><Relationship Id="rId87" Type="http://schemas.openxmlformats.org/officeDocument/2006/relationships/image" Target="../media/image175.png"/><Relationship Id="rId46" Type="http://schemas.openxmlformats.org/officeDocument/2006/relationships/image" Target="../media/image127.png"/><Relationship Id="rId45" Type="http://schemas.openxmlformats.org/officeDocument/2006/relationships/image" Target="../media/image117.png"/><Relationship Id="rId80" Type="http://schemas.openxmlformats.org/officeDocument/2006/relationships/image" Target="../media/image155.jpg"/><Relationship Id="rId82" Type="http://schemas.openxmlformats.org/officeDocument/2006/relationships/image" Target="../media/image152.png"/><Relationship Id="rId81" Type="http://schemas.openxmlformats.org/officeDocument/2006/relationships/image" Target="../media/image150.png"/><Relationship Id="rId1" Type="http://schemas.openxmlformats.org/officeDocument/2006/relationships/slideLayout" Target="../slideLayouts/slideLayout55.xml"/><Relationship Id="rId2" Type="http://schemas.openxmlformats.org/officeDocument/2006/relationships/notesSlide" Target="../notesSlides/notesSlide22.xml"/><Relationship Id="rId3" Type="http://schemas.openxmlformats.org/officeDocument/2006/relationships/image" Target="../media/image78.png"/><Relationship Id="rId4" Type="http://schemas.openxmlformats.org/officeDocument/2006/relationships/image" Target="../media/image86.png"/><Relationship Id="rId9" Type="http://schemas.openxmlformats.org/officeDocument/2006/relationships/image" Target="../media/image104.png"/><Relationship Id="rId48" Type="http://schemas.openxmlformats.org/officeDocument/2006/relationships/image" Target="../media/image125.png"/><Relationship Id="rId47" Type="http://schemas.openxmlformats.org/officeDocument/2006/relationships/image" Target="../media/image135.png"/><Relationship Id="rId49" Type="http://schemas.openxmlformats.org/officeDocument/2006/relationships/image" Target="../media/image123.png"/><Relationship Id="rId5" Type="http://schemas.openxmlformats.org/officeDocument/2006/relationships/image" Target="../media/image82.png"/><Relationship Id="rId6" Type="http://schemas.openxmlformats.org/officeDocument/2006/relationships/image" Target="../media/image83.png"/><Relationship Id="rId7" Type="http://schemas.openxmlformats.org/officeDocument/2006/relationships/image" Target="../media/image77.png"/><Relationship Id="rId8" Type="http://schemas.openxmlformats.org/officeDocument/2006/relationships/image" Target="../media/image89.png"/><Relationship Id="rId73" Type="http://schemas.openxmlformats.org/officeDocument/2006/relationships/image" Target="../media/image149.png"/><Relationship Id="rId72" Type="http://schemas.openxmlformats.org/officeDocument/2006/relationships/image" Target="../media/image154.png"/><Relationship Id="rId31" Type="http://schemas.openxmlformats.org/officeDocument/2006/relationships/image" Target="../media/image122.png"/><Relationship Id="rId75" Type="http://schemas.openxmlformats.org/officeDocument/2006/relationships/image" Target="../media/image164.png"/><Relationship Id="rId30" Type="http://schemas.openxmlformats.org/officeDocument/2006/relationships/image" Target="../media/image102.png"/><Relationship Id="rId74" Type="http://schemas.openxmlformats.org/officeDocument/2006/relationships/image" Target="../media/image162.png"/><Relationship Id="rId33" Type="http://schemas.openxmlformats.org/officeDocument/2006/relationships/image" Target="../media/image108.png"/><Relationship Id="rId77" Type="http://schemas.openxmlformats.org/officeDocument/2006/relationships/image" Target="../media/image148.png"/><Relationship Id="rId32" Type="http://schemas.openxmlformats.org/officeDocument/2006/relationships/image" Target="../media/image111.png"/><Relationship Id="rId76" Type="http://schemas.openxmlformats.org/officeDocument/2006/relationships/image" Target="../media/image156.png"/><Relationship Id="rId35" Type="http://schemas.openxmlformats.org/officeDocument/2006/relationships/image" Target="../media/image114.png"/><Relationship Id="rId79" Type="http://schemas.openxmlformats.org/officeDocument/2006/relationships/image" Target="../media/image169.png"/><Relationship Id="rId34" Type="http://schemas.openxmlformats.org/officeDocument/2006/relationships/image" Target="../media/image147.png"/><Relationship Id="rId78" Type="http://schemas.openxmlformats.org/officeDocument/2006/relationships/image" Target="../media/image159.png"/><Relationship Id="rId71" Type="http://schemas.openxmlformats.org/officeDocument/2006/relationships/image" Target="../media/image157.png"/><Relationship Id="rId70" Type="http://schemas.openxmlformats.org/officeDocument/2006/relationships/image" Target="../media/image172.png"/><Relationship Id="rId37" Type="http://schemas.openxmlformats.org/officeDocument/2006/relationships/image" Target="../media/image120.png"/><Relationship Id="rId36" Type="http://schemas.openxmlformats.org/officeDocument/2006/relationships/image" Target="../media/image121.png"/><Relationship Id="rId39" Type="http://schemas.openxmlformats.org/officeDocument/2006/relationships/image" Target="../media/image128.png"/><Relationship Id="rId38" Type="http://schemas.openxmlformats.org/officeDocument/2006/relationships/image" Target="../media/image119.png"/><Relationship Id="rId62" Type="http://schemas.openxmlformats.org/officeDocument/2006/relationships/image" Target="../media/image142.png"/><Relationship Id="rId61" Type="http://schemas.openxmlformats.org/officeDocument/2006/relationships/image" Target="../media/image131.png"/><Relationship Id="rId20" Type="http://schemas.openxmlformats.org/officeDocument/2006/relationships/image" Target="../media/image103.png"/><Relationship Id="rId64" Type="http://schemas.openxmlformats.org/officeDocument/2006/relationships/image" Target="../media/image151.png"/><Relationship Id="rId63" Type="http://schemas.openxmlformats.org/officeDocument/2006/relationships/image" Target="../media/image133.png"/><Relationship Id="rId22" Type="http://schemas.openxmlformats.org/officeDocument/2006/relationships/image" Target="../media/image107.png"/><Relationship Id="rId66" Type="http://schemas.openxmlformats.org/officeDocument/2006/relationships/image" Target="../media/image143.png"/><Relationship Id="rId21" Type="http://schemas.openxmlformats.org/officeDocument/2006/relationships/image" Target="../media/image96.png"/><Relationship Id="rId65" Type="http://schemas.openxmlformats.org/officeDocument/2006/relationships/image" Target="../media/image153.png"/><Relationship Id="rId24" Type="http://schemas.openxmlformats.org/officeDocument/2006/relationships/image" Target="../media/image105.png"/><Relationship Id="rId68" Type="http://schemas.openxmlformats.org/officeDocument/2006/relationships/image" Target="../media/image144.png"/><Relationship Id="rId23" Type="http://schemas.openxmlformats.org/officeDocument/2006/relationships/image" Target="../media/image95.png"/><Relationship Id="rId67" Type="http://schemas.openxmlformats.org/officeDocument/2006/relationships/image" Target="../media/image177.png"/><Relationship Id="rId60" Type="http://schemas.openxmlformats.org/officeDocument/2006/relationships/image" Target="../media/image139.png"/><Relationship Id="rId26" Type="http://schemas.openxmlformats.org/officeDocument/2006/relationships/image" Target="../media/image115.png"/><Relationship Id="rId25" Type="http://schemas.openxmlformats.org/officeDocument/2006/relationships/image" Target="../media/image101.png"/><Relationship Id="rId69" Type="http://schemas.openxmlformats.org/officeDocument/2006/relationships/image" Target="../media/image168.png"/><Relationship Id="rId28" Type="http://schemas.openxmlformats.org/officeDocument/2006/relationships/image" Target="../media/image109.png"/><Relationship Id="rId27" Type="http://schemas.openxmlformats.org/officeDocument/2006/relationships/image" Target="../media/image113.png"/><Relationship Id="rId29" Type="http://schemas.openxmlformats.org/officeDocument/2006/relationships/image" Target="../media/image106.png"/><Relationship Id="rId51" Type="http://schemas.openxmlformats.org/officeDocument/2006/relationships/image" Target="../media/image138.png"/><Relationship Id="rId50" Type="http://schemas.openxmlformats.org/officeDocument/2006/relationships/image" Target="../media/image130.png"/><Relationship Id="rId53" Type="http://schemas.openxmlformats.org/officeDocument/2006/relationships/image" Target="../media/image137.png"/><Relationship Id="rId52" Type="http://schemas.openxmlformats.org/officeDocument/2006/relationships/image" Target="../media/image129.png"/><Relationship Id="rId11" Type="http://schemas.openxmlformats.org/officeDocument/2006/relationships/image" Target="../media/image94.png"/><Relationship Id="rId55" Type="http://schemas.openxmlformats.org/officeDocument/2006/relationships/image" Target="../media/image136.png"/><Relationship Id="rId10" Type="http://schemas.openxmlformats.org/officeDocument/2006/relationships/image" Target="../media/image98.png"/><Relationship Id="rId54" Type="http://schemas.openxmlformats.org/officeDocument/2006/relationships/image" Target="../media/image145.png"/><Relationship Id="rId13" Type="http://schemas.openxmlformats.org/officeDocument/2006/relationships/image" Target="../media/image85.png"/><Relationship Id="rId57" Type="http://schemas.openxmlformats.org/officeDocument/2006/relationships/image" Target="../media/image146.png"/><Relationship Id="rId12" Type="http://schemas.openxmlformats.org/officeDocument/2006/relationships/image" Target="../media/image92.png"/><Relationship Id="rId56" Type="http://schemas.openxmlformats.org/officeDocument/2006/relationships/image" Target="../media/image132.png"/><Relationship Id="rId15" Type="http://schemas.openxmlformats.org/officeDocument/2006/relationships/image" Target="../media/image100.png"/><Relationship Id="rId59" Type="http://schemas.openxmlformats.org/officeDocument/2006/relationships/image" Target="../media/image134.png"/><Relationship Id="rId14" Type="http://schemas.openxmlformats.org/officeDocument/2006/relationships/image" Target="../media/image87.png"/><Relationship Id="rId58" Type="http://schemas.openxmlformats.org/officeDocument/2006/relationships/image" Target="../media/image140.png"/><Relationship Id="rId17" Type="http://schemas.openxmlformats.org/officeDocument/2006/relationships/image" Target="../media/image110.png"/><Relationship Id="rId16" Type="http://schemas.openxmlformats.org/officeDocument/2006/relationships/image" Target="../media/image97.jpg"/><Relationship Id="rId19" Type="http://schemas.openxmlformats.org/officeDocument/2006/relationships/image" Target="../media/image99.png"/><Relationship Id="rId18" Type="http://schemas.openxmlformats.org/officeDocument/2006/relationships/image" Target="../media/image9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landscape.openmainframeproject.org/fullscreen" TargetMode="External"/><Relationship Id="rId4" Type="http://schemas.openxmlformats.org/officeDocument/2006/relationships/image" Target="../media/image18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landscape.openmainframeproject.org/fullscreen/open-source" TargetMode="External"/><Relationship Id="rId4" Type="http://schemas.openxmlformats.org/officeDocument/2006/relationships/image" Target="../media/image16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52.png"/><Relationship Id="rId4" Type="http://schemas.openxmlformats.org/officeDocument/2006/relationships/image" Target="../media/image174.png"/><Relationship Id="rId5" Type="http://schemas.openxmlformats.org/officeDocument/2006/relationships/image" Target="../media/image176.png"/><Relationship Id="rId6" Type="http://schemas.openxmlformats.org/officeDocument/2006/relationships/image" Target="../media/image17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45.png"/><Relationship Id="rId4" Type="http://schemas.openxmlformats.org/officeDocument/2006/relationships/image" Target="../media/image238.png"/><Relationship Id="rId9" Type="http://schemas.openxmlformats.org/officeDocument/2006/relationships/hyperlink" Target="https://www.openmainframeproject.org/projects/cobol-check" TargetMode="External"/><Relationship Id="rId5" Type="http://schemas.openxmlformats.org/officeDocument/2006/relationships/image" Target="../media/image166.png"/><Relationship Id="rId6" Type="http://schemas.openxmlformats.org/officeDocument/2006/relationships/hyperlink" Target="https://www.openmainframeproject.org/all-projects/cobolprogrammingcourse" TargetMode="External"/><Relationship Id="rId7" Type="http://schemas.openxmlformats.org/officeDocument/2006/relationships/hyperlink" Target="https://community.openmainframeproject.org/c/cobol-technical-questions/16" TargetMode="External"/><Relationship Id="rId8" Type="http://schemas.openxmlformats.org/officeDocument/2006/relationships/hyperlink" Target="https://www.openmainframeproject.org/all-projects/cobol-working-group" TargetMode="External"/><Relationship Id="rId11" Type="http://schemas.openxmlformats.org/officeDocument/2006/relationships/hyperlink" Target="https://github.com/openmainframeproject/cobol-programming-course" TargetMode="External"/><Relationship Id="rId10" Type="http://schemas.openxmlformats.org/officeDocument/2006/relationships/hyperlink" Target="https://community.openmainframeproject.org/c/calling-all-cobol-programmers/15"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dt.openmainframeproject.org" TargetMode="External"/><Relationship Id="rId4" Type="http://schemas.openxmlformats.org/officeDocument/2006/relationships/image" Target="../media/image88.png"/><Relationship Id="rId5" Type="http://schemas.openxmlformats.org/officeDocument/2006/relationships/image" Target="../media/image173.png"/><Relationship Id="rId6" Type="http://schemas.openxmlformats.org/officeDocument/2006/relationships/image" Target="../media/image183.png"/><Relationship Id="rId7" Type="http://schemas.openxmlformats.org/officeDocument/2006/relationships/image" Target="../media/image170.png"/><Relationship Id="rId8" Type="http://schemas.openxmlformats.org/officeDocument/2006/relationships/image" Target="../media/image17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02.png"/><Relationship Id="rId4" Type="http://schemas.openxmlformats.org/officeDocument/2006/relationships/image" Target="../media/image17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linuxfoundation.org/antitrust-polic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85.png"/><Relationship Id="rId4" Type="http://schemas.openxmlformats.org/officeDocument/2006/relationships/image" Target="../media/image181.png"/><Relationship Id="rId5" Type="http://schemas.openxmlformats.org/officeDocument/2006/relationships/image" Target="../media/image18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14.png"/><Relationship Id="rId4" Type="http://schemas.openxmlformats.org/officeDocument/2006/relationships/image" Target="../media/image182.png"/><Relationship Id="rId5" Type="http://schemas.openxmlformats.org/officeDocument/2006/relationships/image" Target="../media/image245.png"/><Relationship Id="rId6" Type="http://schemas.openxmlformats.org/officeDocument/2006/relationships/image" Target="../media/image238.png"/><Relationship Id="rId7" Type="http://schemas.openxmlformats.org/officeDocument/2006/relationships/image" Target="../media/image252.png"/><Relationship Id="rId8" Type="http://schemas.openxmlformats.org/officeDocument/2006/relationships/hyperlink" Target="https://www.openmainframeproject.org/blog/2022/12/16/open-mainframe-use-case-bankdat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1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196.jpg"/><Relationship Id="rId9" Type="http://schemas.openxmlformats.org/officeDocument/2006/relationships/image" Target="../media/image190.png"/><Relationship Id="rId5" Type="http://schemas.openxmlformats.org/officeDocument/2006/relationships/image" Target="../media/image200.jpg"/><Relationship Id="rId6" Type="http://schemas.openxmlformats.org/officeDocument/2006/relationships/image" Target="../media/image209.png"/><Relationship Id="rId7" Type="http://schemas.openxmlformats.org/officeDocument/2006/relationships/image" Target="../media/image220.png"/><Relationship Id="rId8" Type="http://schemas.openxmlformats.org/officeDocument/2006/relationships/image" Target="../media/image189.png"/><Relationship Id="rId10" Type="http://schemas.openxmlformats.org/officeDocument/2006/relationships/hyperlink" Target="https://www.openmainframeproject.org/category/diversity-inclusio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93.png"/><Relationship Id="rId4" Type="http://schemas.openxmlformats.org/officeDocument/2006/relationships/image" Target="../media/image192.png"/><Relationship Id="rId5" Type="http://schemas.openxmlformats.org/officeDocument/2006/relationships/image" Target="../media/image191.png"/><Relationship Id="rId6" Type="http://schemas.openxmlformats.org/officeDocument/2006/relationships/image" Target="../media/image19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openmainframeproject.org/podcast" TargetMode="External"/><Relationship Id="rId4" Type="http://schemas.openxmlformats.org/officeDocument/2006/relationships/image" Target="../media/image195.png"/><Relationship Id="rId5" Type="http://schemas.openxmlformats.org/officeDocument/2006/relationships/image" Target="../media/image197.png"/><Relationship Id="rId6" Type="http://schemas.openxmlformats.org/officeDocument/2006/relationships/image" Target="../media/image198.png"/><Relationship Id="rId7" Type="http://schemas.openxmlformats.org/officeDocument/2006/relationships/image" Target="../media/image20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27.jpg"/><Relationship Id="rId4" Type="http://schemas.openxmlformats.org/officeDocument/2006/relationships/image" Target="../media/image199.png"/><Relationship Id="rId5" Type="http://schemas.openxmlformats.org/officeDocument/2006/relationships/image" Target="../media/image201.png"/><Relationship Id="rId6" Type="http://schemas.openxmlformats.org/officeDocument/2006/relationships/image" Target="../media/image210.png"/><Relationship Id="rId7" Type="http://schemas.openxmlformats.org/officeDocument/2006/relationships/image" Target="../media/image20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53.png"/><Relationship Id="rId7" Type="http://schemas.openxmlformats.org/officeDocument/2006/relationships/image" Target="../media/image2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hyperlink" Target="https://events.linuxfoundation.org/open-mainframe-summit/" TargetMode="External"/><Relationship Id="rId4" Type="http://schemas.openxmlformats.org/officeDocument/2006/relationships/image" Target="../media/image20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s://tac.openmainframeproject.org/engagement/" TargetMode="External"/><Relationship Id="rId4" Type="http://schemas.openxmlformats.org/officeDocument/2006/relationships/image" Target="../media/image20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1.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204.png"/><Relationship Id="rId6" Type="http://schemas.openxmlformats.org/officeDocument/2006/relationships/image" Target="../media/image206.png"/><Relationship Id="rId7" Type="http://schemas.openxmlformats.org/officeDocument/2006/relationships/hyperlink" Target="https://www.openmainframeproject.org/resources/newsletter"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hyperlink" Target="https://www.openmainframeproject.org/join" TargetMode="External"/><Relationship Id="rId4" Type="http://schemas.openxmlformats.org/officeDocument/2006/relationships/image" Target="../media/image2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15.png"/><Relationship Id="rId4" Type="http://schemas.openxmlformats.org/officeDocument/2006/relationships/image" Target="../media/image213.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2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216.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news" TargetMode="External"/><Relationship Id="rId8" Type="http://schemas.openxmlformats.org/officeDocument/2006/relationships/image" Target="../media/image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212.png"/><Relationship Id="rId12" Type="http://schemas.openxmlformats.org/officeDocument/2006/relationships/image" Target="../media/image211.png"/><Relationship Id="rId15" Type="http://schemas.openxmlformats.org/officeDocument/2006/relationships/image" Target="../media/image232.png"/><Relationship Id="rId14" Type="http://schemas.openxmlformats.org/officeDocument/2006/relationships/image" Target="../media/image226.png"/><Relationship Id="rId17" Type="http://schemas.openxmlformats.org/officeDocument/2006/relationships/image" Target="../media/image222.png"/><Relationship Id="rId16" Type="http://schemas.openxmlformats.org/officeDocument/2006/relationships/image" Target="../media/image218.png"/><Relationship Id="rId19" Type="http://schemas.openxmlformats.org/officeDocument/2006/relationships/image" Target="../media/image236.png"/><Relationship Id="rId18" Type="http://schemas.openxmlformats.org/officeDocument/2006/relationships/image" Target="../media/image22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223.png"/><Relationship Id="rId8" Type="http://schemas.openxmlformats.org/officeDocument/2006/relationships/image" Target="../media/image2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75.png"/><Relationship Id="rId4" Type="http://schemas.openxmlformats.org/officeDocument/2006/relationships/image" Target="../media/image73.png"/><Relationship Id="rId5" Type="http://schemas.openxmlformats.org/officeDocument/2006/relationships/image" Target="../media/image84.png"/><Relationship Id="rId6" Type="http://schemas.openxmlformats.org/officeDocument/2006/relationships/image" Target="../media/image7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53.png"/><Relationship Id="rId7" Type="http://schemas.openxmlformats.org/officeDocument/2006/relationships/image" Target="../media/image2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1.xml"/><Relationship Id="rId3" Type="http://schemas.openxmlformats.org/officeDocument/2006/relationships/hyperlink" Target="https://www.openmainframeproject.org/resources/careers" TargetMode="External"/><Relationship Id="rId4" Type="http://schemas.openxmlformats.org/officeDocument/2006/relationships/image" Target="../media/image23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2.xml"/><Relationship Id="rId3" Type="http://schemas.openxmlformats.org/officeDocument/2006/relationships/hyperlink" Target="mailto:mentorship@openmainframeproject.org" TargetMode="External"/><Relationship Id="rId4" Type="http://schemas.openxmlformats.org/officeDocument/2006/relationships/image" Target="../media/image23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53.xml"/><Relationship Id="rId3" Type="http://schemas.openxmlformats.org/officeDocument/2006/relationships/image" Target="../media/image234.png"/><Relationship Id="rId4" Type="http://schemas.openxmlformats.org/officeDocument/2006/relationships/image" Target="../media/image235.png"/><Relationship Id="rId9" Type="http://schemas.openxmlformats.org/officeDocument/2006/relationships/image" Target="../media/image233.png"/><Relationship Id="rId5" Type="http://schemas.openxmlformats.org/officeDocument/2006/relationships/image" Target="../media/image228.png"/><Relationship Id="rId6" Type="http://schemas.openxmlformats.org/officeDocument/2006/relationships/image" Target="../media/image237.png"/><Relationship Id="rId7" Type="http://schemas.openxmlformats.org/officeDocument/2006/relationships/image" Target="../media/image229.png"/><Relationship Id="rId8" Type="http://schemas.openxmlformats.org/officeDocument/2006/relationships/image" Target="../media/image250.png"/><Relationship Id="rId11" Type="http://schemas.openxmlformats.org/officeDocument/2006/relationships/image" Target="../media/image242.png"/><Relationship Id="rId10" Type="http://schemas.openxmlformats.org/officeDocument/2006/relationships/image" Target="../media/image24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4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25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39.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hyperlink" Target="https://training.linuxfoundation.org/" TargetMode="External"/><Relationship Id="rId4" Type="http://schemas.openxmlformats.org/officeDocument/2006/relationships/image" Target="../media/image243.png"/><Relationship Id="rId5" Type="http://schemas.openxmlformats.org/officeDocument/2006/relationships/image" Target="../media/image241.png"/><Relationship Id="rId6" Type="http://schemas.openxmlformats.org/officeDocument/2006/relationships/image" Target="../media/image244.png"/><Relationship Id="rId7" Type="http://schemas.openxmlformats.org/officeDocument/2006/relationships/image" Target="../media/image249.png"/><Relationship Id="rId8" Type="http://schemas.openxmlformats.org/officeDocument/2006/relationships/image" Target="../media/image24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wheeler.com/sloccount/" TargetMode="External"/><Relationship Id="rId4" Type="http://schemas.openxmlformats.org/officeDocument/2006/relationships/image" Target="../media/image6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7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8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01"/>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641" name="Google Shape;641;p101"/>
          <p:cNvSpPr txBox="1"/>
          <p:nvPr>
            <p:ph idx="1" type="subTitle"/>
          </p:nvPr>
        </p:nvSpPr>
        <p:spPr>
          <a:xfrm>
            <a:off x="530205"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A look at the work and impact of the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1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Feilong</a:t>
            </a:r>
            <a:endParaRPr/>
          </a:p>
        </p:txBody>
      </p:sp>
      <p:sp>
        <p:nvSpPr>
          <p:cNvPr id="746" name="Google Shape;746;p110"/>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91,717</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21.82 (261.84)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1.38 (16.59)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$2,947,620</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47" name="Google Shape;747;p110"/>
          <p:cNvPicPr preferRelativeResize="0"/>
          <p:nvPr/>
        </p:nvPicPr>
        <p:blipFill rotWithShape="1">
          <a:blip r:embed="rId4">
            <a:alphaModFix/>
          </a:blip>
          <a:srcRect b="0" l="0" r="0" t="0"/>
          <a:stretch/>
        </p:blipFill>
        <p:spPr>
          <a:xfrm>
            <a:off x="4837825" y="1591975"/>
            <a:ext cx="4221700" cy="281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52" name="Shape 752"/>
        <p:cNvGrpSpPr/>
        <p:nvPr/>
      </p:nvGrpSpPr>
      <p:grpSpPr>
        <a:xfrm>
          <a:off x="0" y="0"/>
          <a:ext cx="0" cy="0"/>
          <a:chOff x="0" y="0"/>
          <a:chExt cx="0" cy="0"/>
        </a:xfrm>
      </p:grpSpPr>
      <p:pic>
        <p:nvPicPr>
          <p:cNvPr id="753" name="Google Shape;753;p111"/>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1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60" name="Google Shape;760;p112"/>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organization invested…</a:t>
            </a:r>
            <a:endParaRPr/>
          </a:p>
          <a:p>
            <a:pPr indent="-355600" lvl="0" marL="457200" rtl="0" algn="l">
              <a:spcBef>
                <a:spcPts val="400"/>
              </a:spcBef>
              <a:spcAft>
                <a:spcPts val="0"/>
              </a:spcAft>
              <a:buSzPts val="2000"/>
              <a:buChar char="-"/>
            </a:pPr>
            <a:r>
              <a:rPr lang="en-US"/>
              <a:t>6.55 years of developer effort</a:t>
            </a:r>
            <a:endParaRPr/>
          </a:p>
          <a:p>
            <a:pPr indent="-355600" lvl="0" marL="457200" rtl="0" algn="l">
              <a:spcBef>
                <a:spcPts val="0"/>
              </a:spcBef>
              <a:spcAft>
                <a:spcPts val="0"/>
              </a:spcAft>
              <a:buSzPts val="2000"/>
              <a:buChar char="-"/>
            </a:pPr>
            <a:r>
              <a:rPr lang="en-US"/>
              <a:t>$884,286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65.46 years</a:t>
            </a:r>
            <a:r>
              <a:rPr lang="en-US"/>
              <a:t> of developer effort</a:t>
            </a:r>
            <a:endParaRPr b="1"/>
          </a:p>
          <a:p>
            <a:pPr indent="-355600" lvl="0" marL="457200" rtl="0" algn="l">
              <a:spcBef>
                <a:spcPts val="0"/>
              </a:spcBef>
              <a:spcAft>
                <a:spcPts val="0"/>
              </a:spcAft>
              <a:buSzPts val="2000"/>
              <a:buChar char="-"/>
            </a:pPr>
            <a:r>
              <a:rPr b="1" lang="en-US"/>
              <a:t>$8.8M</a:t>
            </a:r>
            <a:r>
              <a:rPr lang="en-US"/>
              <a:t> of R&amp;D costs</a:t>
            </a:r>
            <a:endParaRPr/>
          </a:p>
          <a:p>
            <a:pPr indent="0" lvl="0" marL="0" rtl="0" algn="l">
              <a:spcBef>
                <a:spcPts val="400"/>
              </a:spcBef>
              <a:spcAft>
                <a:spcPts val="0"/>
              </a:spcAft>
              <a:buNone/>
            </a:pPr>
            <a:r>
              <a:t/>
            </a:r>
            <a:endParaRPr/>
          </a:p>
          <a:p>
            <a:pPr indent="-107950" lvl="0" marL="114300" rtl="0" algn="l">
              <a:spcBef>
                <a:spcPts val="400"/>
              </a:spcBef>
              <a:spcAft>
                <a:spcPts val="0"/>
              </a:spcAft>
              <a:buSzPts val="800"/>
              <a:buAutoNum type="arabicParenBoth"/>
            </a:pPr>
            <a:r>
              <a:rPr i="1" lang="en-US" sz="800"/>
              <a:t>Source: </a:t>
            </a:r>
            <a:r>
              <a:rPr i="1" lang="en-US" sz="800" u="sng">
                <a:solidFill>
                  <a:schemeClr val="hlink"/>
                </a:solidFill>
                <a:hlinkClick r:id="rId3"/>
              </a:rPr>
              <a:t>https://www.mckinsey.com/industries/technology-media-and-telecommunications/our-insights/developer-velocity-how-software-excellence-fuels-business-performance</a:t>
            </a:r>
            <a:r>
              <a:rPr i="1" lang="en-US" sz="800"/>
              <a:t> </a:t>
            </a:r>
            <a:endParaRPr b="1" sz="2500"/>
          </a:p>
        </p:txBody>
      </p:sp>
      <p:sp>
        <p:nvSpPr>
          <p:cNvPr id="761" name="Google Shape;761;p112"/>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7x R&amp;D ROI</a:t>
            </a:r>
            <a:endParaRPr b="1" sz="4000"/>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1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there are more benefits than just pure R&amp;D</a:t>
            </a:r>
            <a:endParaRPr/>
          </a:p>
        </p:txBody>
      </p:sp>
      <p:sp>
        <p:nvSpPr>
          <p:cNvPr id="768" name="Google Shape;768;p113"/>
          <p:cNvSpPr txBox="1"/>
          <p:nvPr>
            <p:ph idx="1" type="body"/>
          </p:nvPr>
        </p:nvSpPr>
        <p:spPr>
          <a:xfrm>
            <a:off x="334000" y="697450"/>
            <a:ext cx="4127100" cy="4311300"/>
          </a:xfrm>
          <a:prstGeom prst="rect">
            <a:avLst/>
          </a:prstGeom>
        </p:spPr>
        <p:txBody>
          <a:bodyPr anchorCtr="0" anchor="t" bIns="91425" lIns="91425" spcFirstLastPara="1" rIns="91425" wrap="square" tIns="91425">
            <a:noAutofit/>
          </a:bodyPr>
          <a:lstStyle/>
          <a:p>
            <a:pPr indent="-323850" lvl="0" marL="457200" rtl="0" algn="l">
              <a:spcBef>
                <a:spcPts val="400"/>
              </a:spcBef>
              <a:spcAft>
                <a:spcPts val="0"/>
              </a:spcAft>
              <a:buSzPts val="1500"/>
              <a:buChar char="➔"/>
            </a:pPr>
            <a:r>
              <a:rPr lang="en-US" sz="1500"/>
              <a:t>Leadership</a:t>
            </a:r>
            <a:endParaRPr sz="1500"/>
          </a:p>
          <a:p>
            <a:pPr indent="-311150" lvl="1" marL="914400" rtl="0" algn="l">
              <a:spcBef>
                <a:spcPts val="1000"/>
              </a:spcBef>
              <a:spcAft>
                <a:spcPts val="0"/>
              </a:spcAft>
              <a:buSzPts val="1300"/>
              <a:buChar char="◆"/>
            </a:pPr>
            <a:r>
              <a:rPr lang="en-US" sz="1300"/>
              <a:t>Top contributing organizations in best position to drive </a:t>
            </a:r>
            <a:r>
              <a:rPr lang="en-US" sz="1300"/>
              <a:t>ecosystem</a:t>
            </a:r>
            <a:r>
              <a:rPr lang="en-US" sz="1300"/>
              <a:t> direction.</a:t>
            </a:r>
            <a:endParaRPr sz="1300"/>
          </a:p>
          <a:p>
            <a:pPr indent="-311150" lvl="1" marL="914400" rtl="0" algn="l">
              <a:spcBef>
                <a:spcPts val="1000"/>
              </a:spcBef>
              <a:spcAft>
                <a:spcPts val="0"/>
              </a:spcAft>
              <a:buSzPts val="1300"/>
              <a:buChar char="◆"/>
            </a:pPr>
            <a:r>
              <a:rPr lang="en-US" sz="1300"/>
              <a:t>End-users more likely to work with vendors who are primary contributors and invest in upstream projects.</a:t>
            </a:r>
            <a:endParaRPr sz="1300"/>
          </a:p>
          <a:p>
            <a:pPr indent="-330200" lvl="0" marL="457200" rtl="0" algn="l">
              <a:spcBef>
                <a:spcPts val="1000"/>
              </a:spcBef>
              <a:spcAft>
                <a:spcPts val="0"/>
              </a:spcAft>
              <a:buSzPts val="1600"/>
              <a:buChar char="➔"/>
            </a:pPr>
            <a:r>
              <a:rPr lang="en-US" sz="1600"/>
              <a:t>Supply chain efficiencies</a:t>
            </a:r>
            <a:endParaRPr sz="1600"/>
          </a:p>
          <a:p>
            <a:pPr indent="-311150" lvl="1" marL="914400" rtl="0" algn="l">
              <a:spcBef>
                <a:spcPts val="1000"/>
              </a:spcBef>
              <a:spcAft>
                <a:spcPts val="0"/>
              </a:spcAft>
              <a:buSzPts val="1300"/>
              <a:buChar char="◆"/>
            </a:pPr>
            <a:r>
              <a:rPr lang="en-US" sz="1300"/>
              <a:t>License and security vulnerability management done in upstream project</a:t>
            </a:r>
            <a:endParaRPr sz="1300"/>
          </a:p>
          <a:p>
            <a:pPr indent="-311150" lvl="1" marL="914400" rtl="0" algn="l">
              <a:spcBef>
                <a:spcPts val="1000"/>
              </a:spcBef>
              <a:spcAft>
                <a:spcPts val="0"/>
              </a:spcAft>
              <a:buSzPts val="1300"/>
              <a:buChar char="◆"/>
            </a:pPr>
            <a:r>
              <a:rPr lang="en-US" sz="1300"/>
              <a:t>Partner and developer onboarding can leverage broad community versus specific vendor resources.</a:t>
            </a:r>
            <a:endParaRPr sz="1300"/>
          </a:p>
          <a:p>
            <a:pPr indent="-323850" lvl="0" marL="457200" rtl="0" algn="l">
              <a:spcBef>
                <a:spcPts val="1000"/>
              </a:spcBef>
              <a:spcAft>
                <a:spcPts val="0"/>
              </a:spcAft>
              <a:buSzPts val="1500"/>
              <a:buChar char="➔"/>
            </a:pPr>
            <a:r>
              <a:rPr lang="en-US" sz="1500"/>
              <a:t>Vendor-neutral outreach and training</a:t>
            </a:r>
            <a:endParaRPr sz="1500"/>
          </a:p>
          <a:p>
            <a:pPr indent="-311150" lvl="1" marL="914400" rtl="0" algn="l">
              <a:spcBef>
                <a:spcPts val="1000"/>
              </a:spcBef>
              <a:spcAft>
                <a:spcPts val="0"/>
              </a:spcAft>
              <a:buSzPts val="1300"/>
              <a:buChar char="◆"/>
            </a:pPr>
            <a:r>
              <a:rPr lang="en-US" sz="1300"/>
              <a:t>Technology enablement done at project level</a:t>
            </a:r>
            <a:endParaRPr sz="1300"/>
          </a:p>
          <a:p>
            <a:pPr indent="-311150" lvl="1" marL="914400" rtl="0" algn="l">
              <a:spcBef>
                <a:spcPts val="1000"/>
              </a:spcBef>
              <a:spcAft>
                <a:spcPts val="1000"/>
              </a:spcAft>
              <a:buSzPts val="1300"/>
              <a:buChar char="◆"/>
            </a:pPr>
            <a:r>
              <a:rPr lang="en-US" sz="1300"/>
              <a:t>Vendor can focus on specific value adds.</a:t>
            </a:r>
            <a:endParaRPr b="1" sz="1300"/>
          </a:p>
        </p:txBody>
      </p:sp>
      <p:sp>
        <p:nvSpPr>
          <p:cNvPr id="769" name="Google Shape;769;p113"/>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3000"/>
              <a:t>Typical ROI 5x-40x</a:t>
            </a:r>
            <a:endParaRPr b="1" sz="3000"/>
          </a:p>
          <a:p>
            <a:pPr indent="0" lvl="0" marL="0" rtl="0" algn="ctr">
              <a:spcBef>
                <a:spcPts val="0"/>
              </a:spcBef>
              <a:spcAft>
                <a:spcPts val="0"/>
              </a:spcAft>
              <a:buClr>
                <a:schemeClr val="dk1"/>
              </a:buClr>
              <a:buSzPts val="1100"/>
              <a:buFont typeface="Arial"/>
              <a:buNone/>
            </a:pPr>
            <a:r>
              <a:rPr b="1" lang="en-US" sz="1300"/>
              <a:t>dependent on membership, staff, and product investment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14"/>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Challenge: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15"/>
          <p:cNvSpPr/>
          <p:nvPr/>
        </p:nvSpPr>
        <p:spPr>
          <a:xfrm>
            <a:off x="494850" y="1407675"/>
            <a:ext cx="38496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Neutrality</a:t>
            </a:r>
            <a:endParaRPr sz="1600">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No one company or organization can “take it away” from the community that forms around a project.</a:t>
            </a:r>
            <a:endParaRPr b="0" i="0" sz="11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t/>
            </a:r>
            <a:endParaRPr b="0" i="0" sz="1100" u="none" cap="none" strike="noStrike">
              <a:solidFill>
                <a:schemeClr val="lt1"/>
              </a:solidFill>
              <a:latin typeface="Arial"/>
              <a:ea typeface="Arial"/>
              <a:cs typeface="Arial"/>
              <a:sym typeface="Arial"/>
            </a:endParaRPr>
          </a:p>
        </p:txBody>
      </p:sp>
      <p:sp>
        <p:nvSpPr>
          <p:cNvPr id="781" name="Google Shape;781;p115"/>
          <p:cNvSpPr/>
          <p:nvPr/>
        </p:nvSpPr>
        <p:spPr>
          <a:xfrm>
            <a:off x="494846" y="2781013"/>
            <a:ext cx="38496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Open Governance Do-ocracy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The most successful projects that have stood the test of time have neutral, open governance models where those who do the work make the decisions in a defined governance model.</a:t>
            </a:r>
            <a:endParaRPr b="0" i="0" sz="1200" u="none" cap="none" strike="noStrike">
              <a:solidFill>
                <a:schemeClr val="lt1"/>
              </a:solidFill>
              <a:latin typeface="Open Sans"/>
              <a:ea typeface="Open Sans"/>
              <a:cs typeface="Open Sans"/>
              <a:sym typeface="Open Sans"/>
            </a:endParaRPr>
          </a:p>
        </p:txBody>
      </p:sp>
      <p:sp>
        <p:nvSpPr>
          <p:cNvPr id="782" name="Google Shape;782;p115"/>
          <p:cNvSpPr/>
          <p:nvPr/>
        </p:nvSpPr>
        <p:spPr>
          <a:xfrm>
            <a:off x="4671725" y="1407675"/>
            <a:ext cx="38085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IP Clarity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Removal of IP uncertainty enables anyone to get involved as a contributor or implement as a user.</a:t>
            </a:r>
            <a:endParaRPr b="0" i="0" sz="1200" u="none" cap="none" strike="noStrike">
              <a:solidFill>
                <a:schemeClr val="lt1"/>
              </a:solidFill>
              <a:latin typeface="Open Sans"/>
              <a:ea typeface="Open Sans"/>
              <a:cs typeface="Open Sans"/>
              <a:sym typeface="Open Sans"/>
            </a:endParaRPr>
          </a:p>
        </p:txBody>
      </p:sp>
      <p:sp>
        <p:nvSpPr>
          <p:cNvPr id="783" name="Google Shape;783;p115"/>
          <p:cNvSpPr/>
          <p:nvPr/>
        </p:nvSpPr>
        <p:spPr>
          <a:xfrm>
            <a:off x="4671725" y="2781025"/>
            <a:ext cx="38085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lang="en-US" sz="1600">
                <a:solidFill>
                  <a:srgbClr val="42B0FF"/>
                </a:solidFill>
                <a:latin typeface="Roboto Slab Medium"/>
                <a:ea typeface="Roboto Slab Medium"/>
                <a:cs typeface="Roboto Slab Medium"/>
                <a:sym typeface="Roboto Slab Medium"/>
              </a:rPr>
              <a:t>Financial</a:t>
            </a:r>
            <a:r>
              <a:rPr i="0" lang="en-US" sz="1600" u="none" cap="none" strike="noStrike">
                <a:solidFill>
                  <a:srgbClr val="42B0FF"/>
                </a:solidFill>
                <a:latin typeface="Roboto Slab Medium"/>
                <a:ea typeface="Roboto Slab Medium"/>
                <a:cs typeface="Roboto Slab Medium"/>
                <a:sym typeface="Roboto Slab Medium"/>
              </a:rPr>
              <a:t> Support Ecosystem</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Encouraging </a:t>
            </a:r>
            <a:r>
              <a:rPr lang="en-US" sz="1200">
                <a:solidFill>
                  <a:schemeClr val="lt1"/>
                </a:solidFill>
                <a:latin typeface="Open Sans"/>
                <a:ea typeface="Open Sans"/>
                <a:cs typeface="Open Sans"/>
                <a:sym typeface="Open Sans"/>
              </a:rPr>
              <a:t>academic, government, and </a:t>
            </a:r>
            <a:r>
              <a:rPr b="0" i="0" lang="en-US" sz="1200" u="none" cap="none" strike="noStrike">
                <a:solidFill>
                  <a:schemeClr val="lt1"/>
                </a:solidFill>
                <a:latin typeface="Open Sans"/>
                <a:ea typeface="Open Sans"/>
                <a:cs typeface="Open Sans"/>
                <a:sym typeface="Open Sans"/>
              </a:rPr>
              <a:t>commercial engagement in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leads to jobs, faster adoption,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contributions and features that address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use cases.</a:t>
            </a:r>
            <a:endParaRPr b="0" i="0" sz="1100" u="none" cap="none" strike="noStrike">
              <a:solidFill>
                <a:schemeClr val="lt1"/>
              </a:solidFill>
              <a:latin typeface="Arial"/>
              <a:ea typeface="Arial"/>
              <a:cs typeface="Arial"/>
              <a:sym typeface="Arial"/>
            </a:endParaRPr>
          </a:p>
        </p:txBody>
      </p:sp>
      <p:sp>
        <p:nvSpPr>
          <p:cNvPr id="784" name="Google Shape;784;p115"/>
          <p:cNvSpPr txBox="1"/>
          <p:nvPr>
            <p:ph idx="4294967295" type="title"/>
          </p:nvPr>
        </p:nvSpPr>
        <p:spPr>
          <a:xfrm>
            <a:off x="457200" y="411480"/>
            <a:ext cx="8039400" cy="701700"/>
          </a:xfrm>
          <a:prstGeom prst="rect">
            <a:avLst/>
          </a:prstGeom>
          <a:noFill/>
          <a:ln>
            <a:noFill/>
          </a:ln>
        </p:spPr>
        <p:txBody>
          <a:bodyPr anchorCtr="0" anchor="ctr" bIns="34275" lIns="68575" spcFirstLastPara="1" rIns="68575" wrap="square" tIns="34275">
            <a:noAutofit/>
          </a:bodyPr>
          <a:lstStyle/>
          <a:p>
            <a:pPr indent="0" lvl="0" marL="0" rtl="0" algn="ctr">
              <a:lnSpc>
                <a:spcPct val="115000"/>
              </a:lnSpc>
              <a:spcBef>
                <a:spcPts val="0"/>
              </a:spcBef>
              <a:spcAft>
                <a:spcPts val="0"/>
              </a:spcAft>
              <a:buSzPts val="1400"/>
              <a:buNone/>
            </a:pPr>
            <a:r>
              <a:rPr lang="en-US" sz="2200">
                <a:solidFill>
                  <a:schemeClr val="lt1"/>
                </a:solidFill>
                <a:latin typeface="Roboto Slab"/>
                <a:ea typeface="Roboto Slab"/>
                <a:cs typeface="Roboto Slab"/>
                <a:sym typeface="Roboto Slab"/>
              </a:rPr>
              <a:t>Successful open collaboration ecosystems </a:t>
            </a:r>
            <a:br>
              <a:rPr lang="en-US" sz="2200">
                <a:solidFill>
                  <a:schemeClr val="lt1"/>
                </a:solidFill>
                <a:latin typeface="Roboto Slab"/>
                <a:ea typeface="Roboto Slab"/>
                <a:cs typeface="Roboto Slab"/>
                <a:sym typeface="Roboto Slab"/>
              </a:rPr>
            </a:br>
            <a:r>
              <a:rPr lang="en-US" sz="2200">
                <a:solidFill>
                  <a:schemeClr val="lt1"/>
                </a:solidFill>
                <a:latin typeface="Roboto Slab"/>
                <a:ea typeface="Roboto Slab"/>
                <a:cs typeface="Roboto Slab"/>
                <a:sym typeface="Roboto Slab"/>
              </a:rPr>
              <a:t>comes down to four core factors.</a:t>
            </a:r>
            <a:endParaRPr sz="2200">
              <a:solidFill>
                <a:schemeClr val="lt1"/>
              </a:solidFill>
              <a:latin typeface="Roboto Slab"/>
              <a:ea typeface="Roboto Slab"/>
              <a:cs typeface="Roboto Slab"/>
              <a:sym typeface="Roboto Slab"/>
            </a:endParaRPr>
          </a:p>
        </p:txBody>
      </p:sp>
      <p:sp>
        <p:nvSpPr>
          <p:cNvPr id="785" name="Google Shape;785;p11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16"/>
          <p:cNvSpPr txBox="1"/>
          <p:nvPr>
            <p:ph idx="4294967295" type="body"/>
          </p:nvPr>
        </p:nvSpPr>
        <p:spPr>
          <a:xfrm>
            <a:off x="222625" y="106675"/>
            <a:ext cx="6146400" cy="43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solidFill>
                  <a:schemeClr val="lt1"/>
                </a:solidFill>
              </a:rPr>
              <a:t>Enter Open Mainframe Project</a:t>
            </a:r>
            <a:endParaRPr sz="3000">
              <a:solidFill>
                <a:schemeClr val="lt1"/>
              </a:solidFill>
            </a:endParaRPr>
          </a:p>
          <a:p>
            <a:pPr indent="0" lvl="0" marL="0" rtl="0" algn="l">
              <a:spcBef>
                <a:spcPts val="400"/>
              </a:spcBef>
              <a:spcAft>
                <a:spcPts val="0"/>
              </a:spcAft>
              <a:buNone/>
            </a:pPr>
            <a:r>
              <a:rPr lang="en-US">
                <a:solidFill>
                  <a:schemeClr val="lt1"/>
                </a:solidFill>
              </a:rPr>
              <a:t>Open Mainframe Project believes…</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leading organizations leverage </a:t>
            </a:r>
            <a:r>
              <a:rPr lang="en-US">
                <a:solidFill>
                  <a:schemeClr val="lt1"/>
                </a:solidFill>
              </a:rPr>
              <a:t>their</a:t>
            </a:r>
            <a:r>
              <a:rPr lang="en-US">
                <a:solidFill>
                  <a:schemeClr val="lt1"/>
                </a:solidFill>
              </a:rPr>
              <a:t> </a:t>
            </a:r>
            <a:r>
              <a:rPr b="1" lang="en-US">
                <a:solidFill>
                  <a:schemeClr val="lt1"/>
                </a:solidFill>
              </a:rPr>
              <a:t>technology</a:t>
            </a:r>
            <a:r>
              <a:rPr b="1" lang="en-US">
                <a:solidFill>
                  <a:schemeClr val="lt1"/>
                </a:solidFill>
              </a:rPr>
              <a:t> infrastructure as a competitive advantage</a:t>
            </a:r>
            <a:r>
              <a:rPr lang="en-US">
                <a:solidFill>
                  <a:schemeClr val="lt1"/>
                </a:solidFill>
              </a:rPr>
              <a:t>.</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the mainframe design principles of </a:t>
            </a:r>
            <a:r>
              <a:rPr b="1" lang="en-US">
                <a:solidFill>
                  <a:schemeClr val="lt1"/>
                </a:solidFill>
              </a:rPr>
              <a:t>security, stability, </a:t>
            </a:r>
            <a:r>
              <a:rPr b="1" lang="en-US">
                <a:solidFill>
                  <a:schemeClr val="lt1"/>
                </a:solidFill>
              </a:rPr>
              <a:t>scalability, and performance are important</a:t>
            </a:r>
            <a:r>
              <a:rPr lang="en-US">
                <a:solidFill>
                  <a:schemeClr val="lt1"/>
                </a:solidFill>
              </a:rPr>
              <a:t> to these leading organizations</a:t>
            </a:r>
            <a:endParaRPr>
              <a:solidFill>
                <a:schemeClr val="lt1"/>
              </a:solidFill>
            </a:endParaRPr>
          </a:p>
          <a:p>
            <a:pPr indent="-355600" lvl="0" marL="457200" rtl="0" algn="l">
              <a:spcBef>
                <a:spcPts val="1000"/>
              </a:spcBef>
              <a:spcAft>
                <a:spcPts val="0"/>
              </a:spcAft>
              <a:buClr>
                <a:schemeClr val="lt1"/>
              </a:buClr>
              <a:buSzPts val="2000"/>
              <a:buChar char="➔"/>
            </a:pPr>
            <a:r>
              <a:rPr b="1" lang="en-US">
                <a:solidFill>
                  <a:schemeClr val="lt1"/>
                </a:solidFill>
              </a:rPr>
              <a:t>having the mainframe interoperable</a:t>
            </a:r>
            <a:r>
              <a:rPr lang="en-US">
                <a:solidFill>
                  <a:schemeClr val="lt1"/>
                </a:solidFill>
              </a:rPr>
              <a:t> in a hybrid infrastructure enables leading organizations to realizes it’s benefits.</a:t>
            </a:r>
            <a:endParaRPr>
              <a:solidFill>
                <a:schemeClr val="lt1"/>
              </a:solidFill>
            </a:endParaRPr>
          </a:p>
          <a:p>
            <a:pPr indent="-355600" lvl="0" marL="457200" rtl="0" algn="l">
              <a:spcBef>
                <a:spcPts val="1000"/>
              </a:spcBef>
              <a:spcAft>
                <a:spcPts val="1000"/>
              </a:spcAft>
              <a:buClr>
                <a:schemeClr val="lt1"/>
              </a:buClr>
              <a:buSzPts val="2000"/>
              <a:buChar char="➔"/>
            </a:pPr>
            <a:r>
              <a:rPr lang="en-US">
                <a:solidFill>
                  <a:schemeClr val="lt1"/>
                </a:solidFill>
              </a:rPr>
              <a:t>technical advancements that are needed by the mainframe community can be </a:t>
            </a:r>
            <a:r>
              <a:rPr b="1" lang="en-US">
                <a:solidFill>
                  <a:schemeClr val="lt1"/>
                </a:solidFill>
              </a:rPr>
              <a:t>better achieved through open source</a:t>
            </a:r>
            <a:r>
              <a:rPr lang="en-US">
                <a:solidFill>
                  <a:schemeClr val="lt1"/>
                </a:solidFill>
              </a:rPr>
              <a:t>.</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17"/>
          <p:cNvSpPr txBox="1"/>
          <p:nvPr>
            <p:ph type="title"/>
          </p:nvPr>
        </p:nvSpPr>
        <p:spPr>
          <a:xfrm>
            <a:off x="526800" y="767375"/>
            <a:ext cx="3726600" cy="1564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1400"/>
              <a:buNone/>
            </a:pPr>
            <a:r>
              <a:rPr lang="en-US" sz="2200">
                <a:solidFill>
                  <a:schemeClr val="accent2"/>
                </a:solidFill>
                <a:latin typeface="Roboto Slab"/>
                <a:ea typeface="Roboto Slab"/>
                <a:cs typeface="Roboto Slab"/>
                <a:sym typeface="Roboto Slab"/>
              </a:rPr>
              <a:t>Projects support a continuous, sustainable ecosystem.</a:t>
            </a:r>
            <a:endParaRPr sz="2200">
              <a:solidFill>
                <a:schemeClr val="accent2"/>
              </a:solidFill>
              <a:latin typeface="Roboto Slab"/>
              <a:ea typeface="Roboto Slab"/>
              <a:cs typeface="Roboto Slab"/>
              <a:sym typeface="Roboto Slab"/>
            </a:endParaRPr>
          </a:p>
        </p:txBody>
      </p:sp>
      <p:sp>
        <p:nvSpPr>
          <p:cNvPr id="797" name="Google Shape;797;p117"/>
          <p:cNvSpPr txBox="1"/>
          <p:nvPr>
            <p:ph idx="4294967295" type="body"/>
          </p:nvPr>
        </p:nvSpPr>
        <p:spPr>
          <a:xfrm>
            <a:off x="468650" y="1890350"/>
            <a:ext cx="3592800" cy="25902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800"/>
              </a:spcBef>
              <a:spcAft>
                <a:spcPts val="0"/>
              </a:spcAft>
              <a:buSzPts val="1800"/>
              <a:buNone/>
            </a:pPr>
            <a:r>
              <a:rPr lang="en-US" sz="1200">
                <a:solidFill>
                  <a:schemeClr val="dk1"/>
                </a:solidFill>
                <a:latin typeface="Open Sans"/>
                <a:ea typeface="Open Sans"/>
                <a:cs typeface="Open Sans"/>
                <a:sym typeface="Open Sans"/>
              </a:rPr>
              <a:t>Under the LF model projects become part of a continuous, sustainable ecosystem</a:t>
            </a:r>
            <a:endParaRPr sz="1200">
              <a:solidFill>
                <a:schemeClr val="dk1"/>
              </a:solidFill>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Sustainable projects have a developer community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A developer community’s technology is used in commercial solutions that profit businesses</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participate and reinvest back into the project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hire developers to work in the community</a:t>
            </a:r>
            <a:endParaRPr sz="1200">
              <a:latin typeface="Open Sans"/>
              <a:ea typeface="Open Sans"/>
              <a:cs typeface="Open Sans"/>
              <a:sym typeface="Open Sans"/>
            </a:endParaRPr>
          </a:p>
        </p:txBody>
      </p:sp>
      <p:grpSp>
        <p:nvGrpSpPr>
          <p:cNvPr id="798" name="Google Shape;798;p117"/>
          <p:cNvGrpSpPr/>
          <p:nvPr/>
        </p:nvGrpSpPr>
        <p:grpSpPr>
          <a:xfrm>
            <a:off x="4888050" y="1004700"/>
            <a:ext cx="3962813" cy="2486731"/>
            <a:chOff x="1623681" y="1952468"/>
            <a:chExt cx="8717143" cy="3756391"/>
          </a:xfrm>
        </p:grpSpPr>
        <p:sp>
          <p:nvSpPr>
            <p:cNvPr id="799" name="Google Shape;799;p117"/>
            <p:cNvSpPr txBox="1"/>
            <p:nvPr/>
          </p:nvSpPr>
          <p:spPr>
            <a:xfrm>
              <a:off x="1623681" y="3705074"/>
              <a:ext cx="2370000" cy="543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Community</a:t>
              </a:r>
              <a:br>
                <a:rPr b="1" i="0" lang="en-US" sz="1000" u="none" cap="none" strike="noStrike">
                  <a:solidFill>
                    <a:schemeClr val="lt1"/>
                  </a:solidFill>
                  <a:latin typeface="Open Sans"/>
                  <a:ea typeface="Open Sans"/>
                  <a:cs typeface="Open Sans"/>
                  <a:sym typeface="Open Sans"/>
                </a:rPr>
              </a:br>
              <a:r>
                <a:rPr b="1" i="0" lang="en-US" sz="1000" u="none" cap="none" strike="noStrike">
                  <a:solidFill>
                    <a:schemeClr val="lt1"/>
                  </a:solidFill>
                  <a:latin typeface="Open Sans"/>
                  <a:ea typeface="Open Sans"/>
                  <a:cs typeface="Open Sans"/>
                  <a:sym typeface="Open Sans"/>
                </a:rPr>
                <a:t>Development</a:t>
              </a:r>
              <a:endParaRPr b="1" i="0" sz="1000" u="none" cap="none" strike="noStrike">
                <a:solidFill>
                  <a:schemeClr val="lt1"/>
                </a:solidFill>
                <a:latin typeface="Open Sans"/>
                <a:ea typeface="Open Sans"/>
                <a:cs typeface="Open Sans"/>
                <a:sym typeface="Open Sans"/>
              </a:endParaRPr>
            </a:p>
          </p:txBody>
        </p:sp>
        <p:sp>
          <p:nvSpPr>
            <p:cNvPr id="800" name="Google Shape;800;p117"/>
            <p:cNvSpPr txBox="1"/>
            <p:nvPr/>
          </p:nvSpPr>
          <p:spPr>
            <a:xfrm>
              <a:off x="4300815" y="1952468"/>
              <a:ext cx="3347400" cy="476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Commercial Products/Solutions</a:t>
              </a:r>
              <a:endParaRPr b="1" i="0" sz="1000" u="none" cap="none" strike="noStrike">
                <a:solidFill>
                  <a:schemeClr val="lt1"/>
                </a:solidFill>
                <a:latin typeface="Open Sans"/>
                <a:ea typeface="Open Sans"/>
                <a:cs typeface="Open Sans"/>
                <a:sym typeface="Open Sans"/>
              </a:endParaRPr>
            </a:p>
          </p:txBody>
        </p:sp>
        <p:sp>
          <p:nvSpPr>
            <p:cNvPr id="801" name="Google Shape;801;p117"/>
            <p:cNvSpPr txBox="1"/>
            <p:nvPr/>
          </p:nvSpPr>
          <p:spPr>
            <a:xfrm>
              <a:off x="7648324" y="3496025"/>
              <a:ext cx="26925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Bug Fixes,</a:t>
              </a:r>
              <a:endParaRPr b="1"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Security Updates</a:t>
              </a:r>
              <a:endParaRPr b="1" i="0" sz="1000" u="none" cap="none" strike="noStrike">
                <a:solidFill>
                  <a:schemeClr val="lt1"/>
                </a:solidFill>
                <a:latin typeface="Open Sans"/>
                <a:ea typeface="Open Sans"/>
                <a:cs typeface="Open Sans"/>
                <a:sym typeface="Open Sans"/>
              </a:endParaRPr>
            </a:p>
          </p:txBody>
        </p:sp>
        <p:grpSp>
          <p:nvGrpSpPr>
            <p:cNvPr id="802" name="Google Shape;802;p117"/>
            <p:cNvGrpSpPr/>
            <p:nvPr/>
          </p:nvGrpSpPr>
          <p:grpSpPr>
            <a:xfrm>
              <a:off x="4501348" y="2970858"/>
              <a:ext cx="2946300" cy="1892400"/>
              <a:chOff x="4435241" y="3514291"/>
              <a:chExt cx="2946300" cy="1892400"/>
            </a:xfrm>
          </p:grpSpPr>
          <p:sp>
            <p:nvSpPr>
              <p:cNvPr id="803" name="Google Shape;803;p117"/>
              <p:cNvSpPr/>
              <p:nvPr/>
            </p:nvSpPr>
            <p:spPr>
              <a:xfrm>
                <a:off x="4435241" y="3514291"/>
                <a:ext cx="2946300" cy="1892400"/>
              </a:xfrm>
              <a:prstGeom prst="ellipse">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4" name="Google Shape;804;p117"/>
              <p:cNvSpPr txBox="1"/>
              <p:nvPr/>
            </p:nvSpPr>
            <p:spPr>
              <a:xfrm>
                <a:off x="4543140" y="4120183"/>
                <a:ext cx="28383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Neutral Project Governance &amp; </a:t>
                </a:r>
                <a:endParaRPr b="0"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IP Model</a:t>
                </a:r>
                <a:endParaRPr b="0" i="0" sz="1000" u="none" cap="none" strike="noStrike">
                  <a:solidFill>
                    <a:schemeClr val="lt1"/>
                  </a:solidFill>
                  <a:latin typeface="Open Sans"/>
                  <a:ea typeface="Open Sans"/>
                  <a:cs typeface="Open Sans"/>
                  <a:sym typeface="Open Sans"/>
                </a:endParaRPr>
              </a:p>
            </p:txBody>
          </p:sp>
        </p:grpSp>
        <p:sp>
          <p:nvSpPr>
            <p:cNvPr id="805" name="Google Shape;805;p117"/>
            <p:cNvSpPr/>
            <p:nvPr/>
          </p:nvSpPr>
          <p:spPr>
            <a:xfrm>
              <a:off x="2648110" y="2167837"/>
              <a:ext cx="1652700" cy="1064700"/>
            </a:xfrm>
            <a:prstGeom prst="bentArrow">
              <a:avLst>
                <a:gd fmla="val 25000"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6" name="Google Shape;806;p117"/>
            <p:cNvSpPr/>
            <p:nvPr/>
          </p:nvSpPr>
          <p:spPr>
            <a:xfrm rot="5400000">
              <a:off x="7992133" y="1903332"/>
              <a:ext cx="985200" cy="1673100"/>
            </a:xfrm>
            <a:prstGeom prst="bentArrow">
              <a:avLst>
                <a:gd fmla="val 26591"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7" name="Google Shape;807;p117"/>
            <p:cNvSpPr/>
            <p:nvPr/>
          </p:nvSpPr>
          <p:spPr>
            <a:xfrm rot="10800000">
              <a:off x="2480867" y="4542459"/>
              <a:ext cx="6722400" cy="1166400"/>
            </a:xfrm>
            <a:prstGeom prst="uturnArrow">
              <a:avLst>
                <a:gd fmla="val 25000" name="adj1"/>
                <a:gd fmla="val 25000" name="adj2"/>
                <a:gd fmla="val 25000" name="adj3"/>
                <a:gd fmla="val 43750" name="adj4"/>
                <a:gd fmla="val 75000" name="adj5"/>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grpSp>
      <p:sp>
        <p:nvSpPr>
          <p:cNvPr id="808" name="Google Shape;808;p117"/>
          <p:cNvSpPr/>
          <p:nvPr/>
        </p:nvSpPr>
        <p:spPr>
          <a:xfrm>
            <a:off x="5203701" y="3700224"/>
            <a:ext cx="3331500" cy="557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US" sz="1000" u="none" cap="none" strike="noStrike">
                <a:solidFill>
                  <a:schemeClr val="lt1"/>
                </a:solidFill>
                <a:latin typeface="Open Sans"/>
                <a:ea typeface="Open Sans"/>
                <a:cs typeface="Open Sans"/>
                <a:sym typeface="Open Sans"/>
              </a:rPr>
              <a:t>Commercial dependency drives a virtuous cycle of commercial and community engagement based on accepted governance and IP models</a:t>
            </a:r>
            <a:endParaRPr b="1" i="0" sz="1000" u="none" cap="none" strike="noStrike">
              <a:solidFill>
                <a:schemeClr val="lt1"/>
              </a:solidFill>
              <a:latin typeface="Open Sans"/>
              <a:ea typeface="Open Sans"/>
              <a:cs typeface="Open Sans"/>
              <a:sym typeface="Open Sans"/>
            </a:endParaRPr>
          </a:p>
        </p:txBody>
      </p:sp>
      <p:sp>
        <p:nvSpPr>
          <p:cNvPr id="809" name="Google Shape;809;p11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18"/>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US"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US"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816" name="Google Shape;816;p118"/>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US">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817" name="Google Shape;817;p118"/>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818" name="Google Shape;818;p118"/>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819" name="Google Shape;819;p118"/>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820" name="Google Shape;820;p118"/>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821" name="Google Shape;821;p118"/>
          <p:cNvGrpSpPr/>
          <p:nvPr/>
        </p:nvGrpSpPr>
        <p:grpSpPr>
          <a:xfrm>
            <a:off x="5038925" y="1770425"/>
            <a:ext cx="546300" cy="546300"/>
            <a:chOff x="790925" y="2833675"/>
            <a:chExt cx="546300" cy="546300"/>
          </a:xfrm>
        </p:grpSpPr>
        <p:sp>
          <p:nvSpPr>
            <p:cNvPr id="822" name="Google Shape;822;p118"/>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3" name="Google Shape;823;p118"/>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824" name="Google Shape;824;p118"/>
          <p:cNvGrpSpPr/>
          <p:nvPr/>
        </p:nvGrpSpPr>
        <p:grpSpPr>
          <a:xfrm>
            <a:off x="7524675" y="1770425"/>
            <a:ext cx="546300" cy="546300"/>
            <a:chOff x="2966775" y="2833675"/>
            <a:chExt cx="546300" cy="546300"/>
          </a:xfrm>
        </p:grpSpPr>
        <p:sp>
          <p:nvSpPr>
            <p:cNvPr id="825" name="Google Shape;825;p118"/>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6" name="Google Shape;826;p118"/>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827" name="Google Shape;827;p118"/>
          <p:cNvGrpSpPr/>
          <p:nvPr/>
        </p:nvGrpSpPr>
        <p:grpSpPr>
          <a:xfrm>
            <a:off x="5038917" y="3277900"/>
            <a:ext cx="546300" cy="546300"/>
            <a:chOff x="5373650" y="2863650"/>
            <a:chExt cx="546300" cy="546300"/>
          </a:xfrm>
        </p:grpSpPr>
        <p:sp>
          <p:nvSpPr>
            <p:cNvPr id="828" name="Google Shape;828;p118"/>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9" name="Google Shape;829;p118"/>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830" name="Google Shape;830;p118"/>
          <p:cNvGrpSpPr/>
          <p:nvPr/>
        </p:nvGrpSpPr>
        <p:grpSpPr>
          <a:xfrm>
            <a:off x="7524675" y="3277900"/>
            <a:ext cx="546300" cy="546300"/>
            <a:chOff x="7724550" y="2897000"/>
            <a:chExt cx="546300" cy="546300"/>
          </a:xfrm>
        </p:grpSpPr>
        <p:sp>
          <p:nvSpPr>
            <p:cNvPr id="831" name="Google Shape;831;p118"/>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2" name="Google Shape;832;p118"/>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833" name="Google Shape;833;p118"/>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19"/>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lang="en-US" sz="1800" u="sng">
                <a:solidFill>
                  <a:schemeClr val="hlink"/>
                </a:solidFill>
                <a:latin typeface="Gill Sans"/>
                <a:ea typeface="Gill Sans"/>
                <a:cs typeface="Gill Sans"/>
                <a:sym typeface="Gill Sans"/>
                <a:hlinkClick r:id="rId3"/>
              </a:rPr>
              <a:t>https://openmainframeproject.org/our-projects/</a:t>
            </a:r>
            <a:r>
              <a:rPr b="0" i="0" lang="en-US" sz="1800" u="none" cap="none" strike="noStrike">
                <a:solidFill>
                  <a:srgbClr val="FFFFFF"/>
                </a:solidFill>
                <a:latin typeface="Gill Sans"/>
                <a:ea typeface="Gill Sans"/>
                <a:cs typeface="Gill Sans"/>
                <a:sym typeface="Gill Sans"/>
              </a:rPr>
              <a:t> </a:t>
            </a:r>
            <a:endParaRPr/>
          </a:p>
        </p:txBody>
      </p:sp>
      <p:sp>
        <p:nvSpPr>
          <p:cNvPr id="839" name="Google Shape;839;p119"/>
          <p:cNvSpPr txBox="1"/>
          <p:nvPr/>
        </p:nvSpPr>
        <p:spPr>
          <a:xfrm>
            <a:off x="0" y="0"/>
            <a:ext cx="40011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840" name="Google Shape;840;p119"/>
          <p:cNvPicPr preferRelativeResize="0"/>
          <p:nvPr/>
        </p:nvPicPr>
        <p:blipFill rotWithShape="1">
          <a:blip r:embed="rId4">
            <a:alphaModFix/>
          </a:blip>
          <a:srcRect b="26648" l="0" r="1332" t="0"/>
          <a:stretch/>
        </p:blipFill>
        <p:spPr>
          <a:xfrm>
            <a:off x="4074675" y="0"/>
            <a:ext cx="5069326" cy="47177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0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Opportunity: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Accelerate mainframe innovation with open and collaborative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But how?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7FA"/>
        </a:solidFill>
      </p:bgPr>
    </p:bg>
    <p:spTree>
      <p:nvGrpSpPr>
        <p:cNvPr id="844" name="Shape 844"/>
        <p:cNvGrpSpPr/>
        <p:nvPr/>
      </p:nvGrpSpPr>
      <p:grpSpPr>
        <a:xfrm>
          <a:off x="0" y="0"/>
          <a:ext cx="0" cy="0"/>
          <a:chOff x="0" y="0"/>
          <a:chExt cx="0" cy="0"/>
        </a:xfrm>
      </p:grpSpPr>
      <p:sp>
        <p:nvSpPr>
          <p:cNvPr id="845" name="Google Shape;845;p120"/>
          <p:cNvSpPr txBox="1"/>
          <p:nvPr>
            <p:ph idx="4294967295" type="title"/>
          </p:nvPr>
        </p:nvSpPr>
        <p:spPr>
          <a:xfrm>
            <a:off x="333525" y="1421175"/>
            <a:ext cx="2200500" cy="1856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1400"/>
              <a:buFont typeface="Gill Sans"/>
              <a:buNone/>
            </a:pPr>
            <a:r>
              <a:rPr lang="en-US" sz="2200">
                <a:solidFill>
                  <a:schemeClr val="accent2"/>
                </a:solidFill>
                <a:latin typeface="Roboto Slab"/>
                <a:ea typeface="Roboto Slab"/>
                <a:cs typeface="Roboto Slab"/>
                <a:sym typeface="Roboto Slab"/>
              </a:rPr>
              <a:t>The LF’s Support Programs help communities succeed.</a:t>
            </a:r>
            <a:endParaRPr sz="2200">
              <a:solidFill>
                <a:schemeClr val="accent2"/>
              </a:solidFill>
              <a:latin typeface="Roboto Slab"/>
              <a:ea typeface="Roboto Slab"/>
              <a:cs typeface="Roboto Slab"/>
              <a:sym typeface="Roboto Slab"/>
            </a:endParaRPr>
          </a:p>
        </p:txBody>
      </p:sp>
      <p:sp>
        <p:nvSpPr>
          <p:cNvPr id="846" name="Google Shape;846;p120"/>
          <p:cNvSpPr/>
          <p:nvPr/>
        </p:nvSpPr>
        <p:spPr>
          <a:xfrm>
            <a:off x="4436587" y="1282179"/>
            <a:ext cx="2607600" cy="2571000"/>
          </a:xfrm>
          <a:prstGeom prst="quadArrow">
            <a:avLst>
              <a:gd fmla="val 1798" name="adj1"/>
              <a:gd fmla="val 1980" name="adj2"/>
              <a:gd fmla="val 5000" name="adj3"/>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Gill Sans"/>
              <a:ea typeface="Gill Sans"/>
              <a:cs typeface="Gill Sans"/>
              <a:sym typeface="Gill Sans"/>
            </a:endParaRPr>
          </a:p>
        </p:txBody>
      </p:sp>
      <p:sp>
        <p:nvSpPr>
          <p:cNvPr id="847" name="Google Shape;847;p120"/>
          <p:cNvSpPr/>
          <p:nvPr/>
        </p:nvSpPr>
        <p:spPr>
          <a:xfrm>
            <a:off x="2740600"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Developer Community</a:t>
            </a:r>
            <a:endParaRPr sz="1500">
              <a:solidFill>
                <a:schemeClr val="lt1"/>
              </a:solidFill>
              <a:latin typeface="Roboto Slab Medium"/>
              <a:ea typeface="Roboto Slab Medium"/>
              <a:cs typeface="Roboto Slab Medium"/>
              <a:sym typeface="Roboto Slab Medium"/>
            </a:endParaRPr>
          </a:p>
          <a:p>
            <a:pPr indent="0" lvl="0" marL="0" rtl="0" algn="l">
              <a:lnSpc>
                <a:spcPct val="115000"/>
              </a:lnSpc>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Release &amp; Infrastructure Support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CI/CD, release engineering, infrastructure, collaboration tools, DNS/web</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Developer Engagement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Dev Summits, meetups, events, Hackathons for maintainers and extended dev community</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Mentorship</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None/>
            </a:pPr>
            <a:r>
              <a:rPr lang="en-US" sz="950">
                <a:solidFill>
                  <a:schemeClr val="lt1"/>
                </a:solidFill>
                <a:latin typeface="Open Sans"/>
                <a:ea typeface="Open Sans"/>
                <a:cs typeface="Open Sans"/>
                <a:sym typeface="Open Sans"/>
              </a:rPr>
              <a:t>Upskilling for better careers, expanding the pool of developers and next generation leaders</a:t>
            </a:r>
            <a:endParaRPr sz="950">
              <a:solidFill>
                <a:schemeClr val="lt1"/>
              </a:solidFill>
              <a:latin typeface="Open Sans"/>
              <a:ea typeface="Open Sans"/>
              <a:cs typeface="Open Sans"/>
              <a:sym typeface="Open Sans"/>
            </a:endParaRPr>
          </a:p>
        </p:txBody>
      </p:sp>
      <p:sp>
        <p:nvSpPr>
          <p:cNvPr id="848" name="Google Shape;848;p120"/>
          <p:cNvSpPr/>
          <p:nvPr/>
        </p:nvSpPr>
        <p:spPr>
          <a:xfrm>
            <a:off x="5893525"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Commercial Ecosystem</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Talent &amp; Skills Development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Educational engagement, training courses, professional certifications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Neutral Venue, Global presence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Nonprofit entity, leadership and managers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to engage on issues/ideas, neutral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governance templates, global entities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Open Standards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Open specifications, ISO standardization path </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Resource Funding Options</a:t>
            </a:r>
            <a:endParaRPr sz="950">
              <a:solidFill>
                <a:schemeClr val="lt1"/>
              </a:solidFill>
              <a:latin typeface="Gill Sans"/>
              <a:ea typeface="Gill Sans"/>
              <a:cs typeface="Gill Sans"/>
              <a:sym typeface="Gill Sans"/>
            </a:endParaRPr>
          </a:p>
          <a:p>
            <a:pPr indent="0" lvl="0" marL="0" rtl="0" algn="l">
              <a:spcBef>
                <a:spcPts val="0"/>
              </a:spcBef>
              <a:spcAft>
                <a:spcPts val="0"/>
              </a:spcAft>
              <a:buNone/>
            </a:pPr>
            <a:r>
              <a:rPr lang="en-US" sz="950">
                <a:solidFill>
                  <a:schemeClr val="lt1"/>
                </a:solidFill>
                <a:latin typeface="Open Sans"/>
                <a:ea typeface="Open Sans"/>
                <a:cs typeface="Open Sans"/>
                <a:sym typeface="Open Sans"/>
              </a:rPr>
              <a:t>Ability to infuse resources into a community</a:t>
            </a:r>
            <a:endParaRPr b="1" sz="950">
              <a:solidFill>
                <a:schemeClr val="lt1"/>
              </a:solidFill>
              <a:latin typeface="Open Sans"/>
              <a:ea typeface="Open Sans"/>
              <a:cs typeface="Open Sans"/>
              <a:sym typeface="Open Sans"/>
            </a:endParaRPr>
          </a:p>
        </p:txBody>
      </p:sp>
      <p:sp>
        <p:nvSpPr>
          <p:cNvPr id="849" name="Google Shape;849;p120"/>
          <p:cNvSpPr/>
          <p:nvPr/>
        </p:nvSpPr>
        <p:spPr>
          <a:xfrm>
            <a:off x="27406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Project Maintainers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Security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Security audits, best practices, badges and scanning tools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Facilitation</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Neutral managers available to facilitate development and execution on priorities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Project Advocacy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PR/AR, social media, blogs, videos, content creation highlighting their project</a:t>
            </a:r>
            <a:endParaRPr b="1" sz="1100">
              <a:solidFill>
                <a:schemeClr val="lt1"/>
              </a:solidFill>
              <a:latin typeface="Open Sans"/>
              <a:ea typeface="Open Sans"/>
              <a:cs typeface="Open Sans"/>
              <a:sym typeface="Open Sans"/>
            </a:endParaRPr>
          </a:p>
        </p:txBody>
      </p:sp>
      <p:sp>
        <p:nvSpPr>
          <p:cNvPr id="850" name="Google Shape;850;p120"/>
          <p:cNvSpPr/>
          <p:nvPr/>
        </p:nvSpPr>
        <p:spPr>
          <a:xfrm>
            <a:off x="58934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OSPO &amp; Legal Professionals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Analytics &amp; Insights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Project health and dependability metrics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OSS Management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TODO Group OSPO peer engagement, OSPO best practices and guides, Legal Summit and peer engagement</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Compliance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Process guides, license scanning, export control management, tools for internal use</a:t>
            </a:r>
            <a:endParaRPr b="1" sz="950">
              <a:solidFill>
                <a:schemeClr val="lt1"/>
              </a:solidFill>
              <a:latin typeface="Open Sans"/>
              <a:ea typeface="Open Sans"/>
              <a:cs typeface="Open Sans"/>
              <a:sym typeface="Open Sans"/>
            </a:endParaRPr>
          </a:p>
        </p:txBody>
      </p:sp>
      <p:sp>
        <p:nvSpPr>
          <p:cNvPr id="851" name="Google Shape;851;p12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21"/>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US"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US"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22"/>
          <p:cNvSpPr txBox="1"/>
          <p:nvPr/>
        </p:nvSpPr>
        <p:spPr>
          <a:xfrm>
            <a:off x="420575" y="249750"/>
            <a:ext cx="8071200" cy="332100"/>
          </a:xfrm>
          <a:prstGeom prst="rect">
            <a:avLst/>
          </a:prstGeom>
          <a:noFill/>
          <a:ln>
            <a:noFill/>
          </a:ln>
        </p:spPr>
        <p:txBody>
          <a:bodyPr anchorCtr="0" anchor="t" bIns="45700" lIns="91400" spcFirstLastPara="1" rIns="91400" wrap="square" tIns="45700">
            <a:noAutofit/>
          </a:bodyPr>
          <a:lstStyle/>
          <a:p>
            <a:pPr indent="0" lvl="0" marL="0" rtl="0" algn="ctr">
              <a:lnSpc>
                <a:spcPct val="90000"/>
              </a:lnSpc>
              <a:spcBef>
                <a:spcPts val="0"/>
              </a:spcBef>
              <a:spcAft>
                <a:spcPts val="0"/>
              </a:spcAft>
              <a:buNone/>
            </a:pPr>
            <a:r>
              <a:rPr lang="en-US" sz="2100">
                <a:solidFill>
                  <a:schemeClr val="accent2"/>
                </a:solidFill>
                <a:latin typeface="Roboto Slab Light"/>
                <a:ea typeface="Roboto Slab Light"/>
                <a:cs typeface="Roboto Slab Light"/>
                <a:sym typeface="Roboto Slab Light"/>
              </a:rPr>
              <a:t>We are Behind Some of the Most Critical Projects in the World</a:t>
            </a:r>
            <a:endParaRPr sz="2100">
              <a:solidFill>
                <a:schemeClr val="accent2"/>
              </a:solidFill>
              <a:latin typeface="Roboto Slab Light"/>
              <a:ea typeface="Roboto Slab Light"/>
              <a:cs typeface="Roboto Slab Light"/>
              <a:sym typeface="Roboto Slab Light"/>
            </a:endParaRPr>
          </a:p>
        </p:txBody>
      </p:sp>
      <p:pic>
        <p:nvPicPr>
          <p:cNvPr id="862" name="Google Shape;862;p122"/>
          <p:cNvPicPr preferRelativeResize="0"/>
          <p:nvPr/>
        </p:nvPicPr>
        <p:blipFill rotWithShape="1">
          <a:blip r:embed="rId3">
            <a:alphaModFix/>
          </a:blip>
          <a:srcRect b="0" l="0" r="0" t="0"/>
          <a:stretch/>
        </p:blipFill>
        <p:spPr>
          <a:xfrm>
            <a:off x="2599572" y="2805428"/>
            <a:ext cx="483513" cy="287555"/>
          </a:xfrm>
          <a:prstGeom prst="rect">
            <a:avLst/>
          </a:prstGeom>
          <a:noFill/>
          <a:ln>
            <a:noFill/>
          </a:ln>
        </p:spPr>
      </p:pic>
      <p:pic>
        <p:nvPicPr>
          <p:cNvPr id="863" name="Google Shape;863;p122"/>
          <p:cNvPicPr preferRelativeResize="0"/>
          <p:nvPr/>
        </p:nvPicPr>
        <p:blipFill rotWithShape="1">
          <a:blip r:embed="rId4">
            <a:alphaModFix/>
          </a:blip>
          <a:srcRect b="0" l="0" r="0" t="0"/>
          <a:stretch/>
        </p:blipFill>
        <p:spPr>
          <a:xfrm>
            <a:off x="3427797" y="2477413"/>
            <a:ext cx="631110" cy="239313"/>
          </a:xfrm>
          <a:prstGeom prst="rect">
            <a:avLst/>
          </a:prstGeom>
          <a:noFill/>
          <a:ln>
            <a:noFill/>
          </a:ln>
        </p:spPr>
      </p:pic>
      <p:pic>
        <p:nvPicPr>
          <p:cNvPr id="864" name="Google Shape;864;p122"/>
          <p:cNvPicPr preferRelativeResize="0"/>
          <p:nvPr/>
        </p:nvPicPr>
        <p:blipFill rotWithShape="1">
          <a:blip r:embed="rId5">
            <a:alphaModFix/>
          </a:blip>
          <a:srcRect b="0" l="0" r="0" t="0"/>
          <a:stretch/>
        </p:blipFill>
        <p:spPr>
          <a:xfrm>
            <a:off x="3348316" y="817307"/>
            <a:ext cx="995201" cy="165868"/>
          </a:xfrm>
          <a:prstGeom prst="rect">
            <a:avLst/>
          </a:prstGeom>
          <a:noFill/>
          <a:ln>
            <a:noFill/>
          </a:ln>
        </p:spPr>
      </p:pic>
      <p:pic>
        <p:nvPicPr>
          <p:cNvPr id="865" name="Google Shape;865;p122"/>
          <p:cNvPicPr preferRelativeResize="0"/>
          <p:nvPr/>
        </p:nvPicPr>
        <p:blipFill rotWithShape="1">
          <a:blip r:embed="rId6">
            <a:alphaModFix/>
          </a:blip>
          <a:srcRect b="0" l="0" r="0" t="0"/>
          <a:stretch/>
        </p:blipFill>
        <p:spPr>
          <a:xfrm>
            <a:off x="3349133" y="1831797"/>
            <a:ext cx="1142680" cy="246791"/>
          </a:xfrm>
          <a:prstGeom prst="rect">
            <a:avLst/>
          </a:prstGeom>
          <a:noFill/>
          <a:ln>
            <a:noFill/>
          </a:ln>
        </p:spPr>
      </p:pic>
      <p:pic>
        <p:nvPicPr>
          <p:cNvPr id="866" name="Google Shape;866;p122"/>
          <p:cNvPicPr preferRelativeResize="0"/>
          <p:nvPr/>
        </p:nvPicPr>
        <p:blipFill rotWithShape="1">
          <a:blip r:embed="rId7">
            <a:alphaModFix/>
          </a:blip>
          <a:srcRect b="0" l="0" r="0" t="0"/>
          <a:stretch/>
        </p:blipFill>
        <p:spPr>
          <a:xfrm>
            <a:off x="6077957" y="1414462"/>
            <a:ext cx="929074" cy="325189"/>
          </a:xfrm>
          <a:prstGeom prst="rect">
            <a:avLst/>
          </a:prstGeom>
          <a:noFill/>
          <a:ln>
            <a:noFill/>
          </a:ln>
        </p:spPr>
      </p:pic>
      <p:pic>
        <p:nvPicPr>
          <p:cNvPr id="867" name="Google Shape;867;p122"/>
          <p:cNvPicPr preferRelativeResize="0"/>
          <p:nvPr/>
        </p:nvPicPr>
        <p:blipFill rotWithShape="1">
          <a:blip r:embed="rId8">
            <a:alphaModFix/>
          </a:blip>
          <a:srcRect b="0" l="0" r="0" t="0"/>
          <a:stretch/>
        </p:blipFill>
        <p:spPr>
          <a:xfrm>
            <a:off x="4776682" y="1465136"/>
            <a:ext cx="808836" cy="223841"/>
          </a:xfrm>
          <a:prstGeom prst="rect">
            <a:avLst/>
          </a:prstGeom>
          <a:noFill/>
          <a:ln>
            <a:noFill/>
          </a:ln>
        </p:spPr>
      </p:pic>
      <p:pic>
        <p:nvPicPr>
          <p:cNvPr id="868" name="Google Shape;868;p122"/>
          <p:cNvPicPr preferRelativeResize="0"/>
          <p:nvPr/>
        </p:nvPicPr>
        <p:blipFill rotWithShape="1">
          <a:blip r:embed="rId9">
            <a:alphaModFix/>
          </a:blip>
          <a:srcRect b="0" l="0" r="0" t="0"/>
          <a:stretch/>
        </p:blipFill>
        <p:spPr>
          <a:xfrm>
            <a:off x="1623125" y="2828330"/>
            <a:ext cx="767448" cy="241751"/>
          </a:xfrm>
          <a:prstGeom prst="rect">
            <a:avLst/>
          </a:prstGeom>
          <a:noFill/>
          <a:ln>
            <a:noFill/>
          </a:ln>
        </p:spPr>
      </p:pic>
      <p:pic>
        <p:nvPicPr>
          <p:cNvPr id="869" name="Google Shape;869;p122"/>
          <p:cNvPicPr preferRelativeResize="0"/>
          <p:nvPr/>
        </p:nvPicPr>
        <p:blipFill rotWithShape="1">
          <a:blip r:embed="rId10">
            <a:alphaModFix/>
          </a:blip>
          <a:srcRect b="0" l="0" r="0" t="0"/>
          <a:stretch/>
        </p:blipFill>
        <p:spPr>
          <a:xfrm>
            <a:off x="5279632" y="1832186"/>
            <a:ext cx="767456" cy="246013"/>
          </a:xfrm>
          <a:prstGeom prst="rect">
            <a:avLst/>
          </a:prstGeom>
          <a:noFill/>
          <a:ln>
            <a:noFill/>
          </a:ln>
        </p:spPr>
      </p:pic>
      <p:pic>
        <p:nvPicPr>
          <p:cNvPr id="870" name="Google Shape;870;p122"/>
          <p:cNvPicPr preferRelativeResize="0"/>
          <p:nvPr/>
        </p:nvPicPr>
        <p:blipFill rotWithShape="1">
          <a:blip r:embed="rId11">
            <a:alphaModFix/>
          </a:blip>
          <a:srcRect b="0" l="0" r="0" t="0"/>
          <a:stretch/>
        </p:blipFill>
        <p:spPr>
          <a:xfrm>
            <a:off x="5687400" y="1433294"/>
            <a:ext cx="288676" cy="287526"/>
          </a:xfrm>
          <a:prstGeom prst="rect">
            <a:avLst/>
          </a:prstGeom>
          <a:noFill/>
          <a:ln>
            <a:noFill/>
          </a:ln>
        </p:spPr>
      </p:pic>
      <p:pic>
        <p:nvPicPr>
          <p:cNvPr id="871" name="Google Shape;871;p122"/>
          <p:cNvPicPr preferRelativeResize="0"/>
          <p:nvPr/>
        </p:nvPicPr>
        <p:blipFill rotWithShape="1">
          <a:blip r:embed="rId12">
            <a:alphaModFix/>
          </a:blip>
          <a:srcRect b="0" l="0" r="0" t="0"/>
          <a:stretch/>
        </p:blipFill>
        <p:spPr>
          <a:xfrm>
            <a:off x="2820571" y="3847435"/>
            <a:ext cx="881353" cy="246779"/>
          </a:xfrm>
          <a:prstGeom prst="rect">
            <a:avLst/>
          </a:prstGeom>
          <a:noFill/>
          <a:ln>
            <a:noFill/>
          </a:ln>
        </p:spPr>
      </p:pic>
      <p:pic>
        <p:nvPicPr>
          <p:cNvPr id="872" name="Google Shape;872;p122"/>
          <p:cNvPicPr preferRelativeResize="0"/>
          <p:nvPr/>
        </p:nvPicPr>
        <p:blipFill rotWithShape="1">
          <a:blip r:embed="rId13">
            <a:alphaModFix/>
          </a:blip>
          <a:srcRect b="0" l="0" r="0" t="0"/>
          <a:stretch/>
        </p:blipFill>
        <p:spPr>
          <a:xfrm>
            <a:off x="4255228" y="2485381"/>
            <a:ext cx="566976" cy="223378"/>
          </a:xfrm>
          <a:prstGeom prst="rect">
            <a:avLst/>
          </a:prstGeom>
          <a:noFill/>
          <a:ln>
            <a:noFill/>
          </a:ln>
        </p:spPr>
      </p:pic>
      <p:pic>
        <p:nvPicPr>
          <p:cNvPr id="873" name="Google Shape;873;p122"/>
          <p:cNvPicPr preferRelativeResize="0"/>
          <p:nvPr/>
        </p:nvPicPr>
        <p:blipFill rotWithShape="1">
          <a:blip r:embed="rId14">
            <a:alphaModFix/>
          </a:blip>
          <a:srcRect b="28711" l="0" r="0" t="31019"/>
          <a:stretch/>
        </p:blipFill>
        <p:spPr>
          <a:xfrm>
            <a:off x="4185002" y="4204705"/>
            <a:ext cx="995200" cy="225675"/>
          </a:xfrm>
          <a:prstGeom prst="rect">
            <a:avLst/>
          </a:prstGeom>
          <a:noFill/>
          <a:ln>
            <a:noFill/>
          </a:ln>
        </p:spPr>
      </p:pic>
      <p:pic>
        <p:nvPicPr>
          <p:cNvPr id="874" name="Google Shape;874;p122"/>
          <p:cNvPicPr preferRelativeResize="0"/>
          <p:nvPr/>
        </p:nvPicPr>
        <p:blipFill rotWithShape="1">
          <a:blip r:embed="rId15">
            <a:alphaModFix/>
          </a:blip>
          <a:srcRect b="21624" l="0" r="0" t="19995"/>
          <a:stretch/>
        </p:blipFill>
        <p:spPr>
          <a:xfrm>
            <a:off x="3527504" y="4580514"/>
            <a:ext cx="808850" cy="289237"/>
          </a:xfrm>
          <a:prstGeom prst="rect">
            <a:avLst/>
          </a:prstGeom>
          <a:noFill/>
          <a:ln>
            <a:noFill/>
          </a:ln>
        </p:spPr>
      </p:pic>
      <p:pic>
        <p:nvPicPr>
          <p:cNvPr id="875" name="Google Shape;875;p122"/>
          <p:cNvPicPr preferRelativeResize="0"/>
          <p:nvPr/>
        </p:nvPicPr>
        <p:blipFill rotWithShape="1">
          <a:blip r:embed="rId16">
            <a:alphaModFix/>
          </a:blip>
          <a:srcRect b="0" l="0" r="0" t="0"/>
          <a:stretch/>
        </p:blipFill>
        <p:spPr>
          <a:xfrm>
            <a:off x="1693216" y="4240183"/>
            <a:ext cx="940204" cy="154717"/>
          </a:xfrm>
          <a:prstGeom prst="rect">
            <a:avLst/>
          </a:prstGeom>
          <a:noFill/>
          <a:ln>
            <a:noFill/>
          </a:ln>
        </p:spPr>
      </p:pic>
      <p:sp>
        <p:nvSpPr>
          <p:cNvPr id="876" name="Google Shape;876;p122"/>
          <p:cNvSpPr txBox="1"/>
          <p:nvPr/>
        </p:nvSpPr>
        <p:spPr>
          <a:xfrm>
            <a:off x="-150" y="798800"/>
            <a:ext cx="1485300" cy="4076100"/>
          </a:xfrm>
          <a:prstGeom prst="rect">
            <a:avLst/>
          </a:prstGeom>
          <a:noFill/>
          <a:ln>
            <a:noFill/>
          </a:ln>
        </p:spPr>
        <p:txBody>
          <a:bodyPr anchorCtr="0" anchor="t" bIns="396000" lIns="91400" spcFirstLastPara="1" rIns="91400" wrap="square" tIns="45700">
            <a:noAutofit/>
          </a:bodyPr>
          <a:lstStyle/>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Vertical Industry</a:t>
            </a:r>
            <a:endParaRPr sz="11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Security</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AI &amp; Data</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Cloud</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Networking</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Edge &amp; IoT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Web</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Visual Effects</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Sustainability</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Digital Trust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Hardware</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Standards</a:t>
            </a:r>
            <a:endParaRPr i="0" sz="1100" u="none" cap="none" strike="noStrike">
              <a:solidFill>
                <a:srgbClr val="000000"/>
              </a:solidFill>
              <a:latin typeface="Open Sans SemiBold"/>
              <a:ea typeface="Open Sans SemiBold"/>
              <a:cs typeface="Open Sans SemiBold"/>
              <a:sym typeface="Open Sans SemiBold"/>
            </a:endParaRPr>
          </a:p>
        </p:txBody>
      </p:sp>
      <p:cxnSp>
        <p:nvCxnSpPr>
          <p:cNvPr id="877" name="Google Shape;877;p122"/>
          <p:cNvCxnSpPr/>
          <p:nvPr/>
        </p:nvCxnSpPr>
        <p:spPr>
          <a:xfrm rot="10800000">
            <a:off x="420575" y="1071349"/>
            <a:ext cx="8341200" cy="0"/>
          </a:xfrm>
          <a:prstGeom prst="straightConnector1">
            <a:avLst/>
          </a:prstGeom>
          <a:noFill/>
          <a:ln cap="flat" cmpd="sng" w="9525">
            <a:solidFill>
              <a:srgbClr val="EFEFEF"/>
            </a:solidFill>
            <a:prstDash val="solid"/>
            <a:round/>
            <a:headEnd len="sm" w="sm" type="none"/>
            <a:tailEnd len="sm" w="sm" type="none"/>
          </a:ln>
        </p:spPr>
      </p:cxnSp>
      <p:cxnSp>
        <p:nvCxnSpPr>
          <p:cNvPr id="878" name="Google Shape;878;p122"/>
          <p:cNvCxnSpPr/>
          <p:nvPr/>
        </p:nvCxnSpPr>
        <p:spPr>
          <a:xfrm rot="10800000">
            <a:off x="420575" y="1412776"/>
            <a:ext cx="8341200" cy="0"/>
          </a:xfrm>
          <a:prstGeom prst="straightConnector1">
            <a:avLst/>
          </a:prstGeom>
          <a:noFill/>
          <a:ln cap="flat" cmpd="sng" w="9525">
            <a:solidFill>
              <a:srgbClr val="EFEFEF"/>
            </a:solidFill>
            <a:prstDash val="solid"/>
            <a:round/>
            <a:headEnd len="sm" w="sm" type="none"/>
            <a:tailEnd len="sm" w="sm" type="none"/>
          </a:ln>
        </p:spPr>
      </p:cxnSp>
      <p:cxnSp>
        <p:nvCxnSpPr>
          <p:cNvPr id="879" name="Google Shape;879;p122"/>
          <p:cNvCxnSpPr/>
          <p:nvPr/>
        </p:nvCxnSpPr>
        <p:spPr>
          <a:xfrm rot="10800000">
            <a:off x="420575" y="175420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0" name="Google Shape;880;p122"/>
          <p:cNvCxnSpPr/>
          <p:nvPr/>
        </p:nvCxnSpPr>
        <p:spPr>
          <a:xfrm rot="10800000">
            <a:off x="420575" y="2095631"/>
            <a:ext cx="8341200" cy="0"/>
          </a:xfrm>
          <a:prstGeom prst="straightConnector1">
            <a:avLst/>
          </a:prstGeom>
          <a:noFill/>
          <a:ln cap="flat" cmpd="sng" w="9525">
            <a:solidFill>
              <a:srgbClr val="EFEFEF"/>
            </a:solidFill>
            <a:prstDash val="solid"/>
            <a:round/>
            <a:headEnd len="sm" w="sm" type="none"/>
            <a:tailEnd len="sm" w="sm" type="none"/>
          </a:ln>
        </p:spPr>
      </p:cxnSp>
      <p:cxnSp>
        <p:nvCxnSpPr>
          <p:cNvPr id="881" name="Google Shape;881;p122"/>
          <p:cNvCxnSpPr/>
          <p:nvPr/>
        </p:nvCxnSpPr>
        <p:spPr>
          <a:xfrm rot="10800000">
            <a:off x="420575" y="2437059"/>
            <a:ext cx="8341200" cy="0"/>
          </a:xfrm>
          <a:prstGeom prst="straightConnector1">
            <a:avLst/>
          </a:prstGeom>
          <a:noFill/>
          <a:ln cap="flat" cmpd="sng" w="9525">
            <a:solidFill>
              <a:srgbClr val="EFEFEF"/>
            </a:solidFill>
            <a:prstDash val="solid"/>
            <a:round/>
            <a:headEnd len="sm" w="sm" type="none"/>
            <a:tailEnd len="sm" w="sm" type="none"/>
          </a:ln>
        </p:spPr>
      </p:cxnSp>
      <p:cxnSp>
        <p:nvCxnSpPr>
          <p:cNvPr id="882" name="Google Shape;882;p122"/>
          <p:cNvCxnSpPr/>
          <p:nvPr/>
        </p:nvCxnSpPr>
        <p:spPr>
          <a:xfrm rot="10800000">
            <a:off x="420575" y="277848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3" name="Google Shape;883;p122"/>
          <p:cNvCxnSpPr/>
          <p:nvPr/>
        </p:nvCxnSpPr>
        <p:spPr>
          <a:xfrm rot="10800000">
            <a:off x="420575" y="311991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4" name="Google Shape;884;p122"/>
          <p:cNvCxnSpPr/>
          <p:nvPr/>
        </p:nvCxnSpPr>
        <p:spPr>
          <a:xfrm rot="10800000">
            <a:off x="420575" y="3802770"/>
            <a:ext cx="8341200" cy="0"/>
          </a:xfrm>
          <a:prstGeom prst="straightConnector1">
            <a:avLst/>
          </a:prstGeom>
          <a:noFill/>
          <a:ln cap="flat" cmpd="sng" w="9525">
            <a:solidFill>
              <a:srgbClr val="EFEFEF"/>
            </a:solidFill>
            <a:prstDash val="solid"/>
            <a:round/>
            <a:headEnd len="sm" w="sm" type="none"/>
            <a:tailEnd len="sm" w="sm" type="none"/>
          </a:ln>
        </p:spPr>
      </p:cxnSp>
      <p:cxnSp>
        <p:nvCxnSpPr>
          <p:cNvPr id="885" name="Google Shape;885;p122"/>
          <p:cNvCxnSpPr/>
          <p:nvPr/>
        </p:nvCxnSpPr>
        <p:spPr>
          <a:xfrm rot="10800000">
            <a:off x="420575" y="414419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6" name="Google Shape;886;p122"/>
          <p:cNvCxnSpPr/>
          <p:nvPr/>
        </p:nvCxnSpPr>
        <p:spPr>
          <a:xfrm rot="10800000">
            <a:off x="420575" y="3461342"/>
            <a:ext cx="8341200" cy="0"/>
          </a:xfrm>
          <a:prstGeom prst="straightConnector1">
            <a:avLst/>
          </a:prstGeom>
          <a:noFill/>
          <a:ln cap="flat" cmpd="sng" w="9525">
            <a:solidFill>
              <a:srgbClr val="EFEFEF"/>
            </a:solidFill>
            <a:prstDash val="solid"/>
            <a:round/>
            <a:headEnd len="sm" w="sm" type="none"/>
            <a:tailEnd len="sm" w="sm" type="none"/>
          </a:ln>
        </p:spPr>
      </p:cxnSp>
      <p:cxnSp>
        <p:nvCxnSpPr>
          <p:cNvPr id="887" name="Google Shape;887;p122"/>
          <p:cNvCxnSpPr/>
          <p:nvPr/>
        </p:nvCxnSpPr>
        <p:spPr>
          <a:xfrm rot="10800000">
            <a:off x="420575" y="4485625"/>
            <a:ext cx="8341200" cy="0"/>
          </a:xfrm>
          <a:prstGeom prst="straightConnector1">
            <a:avLst/>
          </a:prstGeom>
          <a:noFill/>
          <a:ln cap="flat" cmpd="sng" w="9525">
            <a:solidFill>
              <a:srgbClr val="EFEFEF"/>
            </a:solidFill>
            <a:prstDash val="solid"/>
            <a:round/>
            <a:headEnd len="sm" w="sm" type="none"/>
            <a:tailEnd len="sm" w="sm" type="none"/>
          </a:ln>
        </p:spPr>
      </p:cxnSp>
      <p:pic>
        <p:nvPicPr>
          <p:cNvPr id="888" name="Google Shape;888;p122"/>
          <p:cNvPicPr preferRelativeResize="0"/>
          <p:nvPr/>
        </p:nvPicPr>
        <p:blipFill rotWithShape="1">
          <a:blip r:embed="rId17">
            <a:alphaModFix/>
          </a:blip>
          <a:srcRect b="0" l="0" r="0" t="0"/>
          <a:stretch/>
        </p:blipFill>
        <p:spPr>
          <a:xfrm>
            <a:off x="1590238" y="1110414"/>
            <a:ext cx="694500" cy="263298"/>
          </a:xfrm>
          <a:prstGeom prst="rect">
            <a:avLst/>
          </a:prstGeom>
          <a:noFill/>
          <a:ln>
            <a:noFill/>
          </a:ln>
        </p:spPr>
      </p:pic>
      <p:cxnSp>
        <p:nvCxnSpPr>
          <p:cNvPr id="889" name="Google Shape;889;p122"/>
          <p:cNvCxnSpPr/>
          <p:nvPr/>
        </p:nvCxnSpPr>
        <p:spPr>
          <a:xfrm flipH="1" rot="10800000">
            <a:off x="1479775" y="852775"/>
            <a:ext cx="5400" cy="3995100"/>
          </a:xfrm>
          <a:prstGeom prst="straightConnector1">
            <a:avLst/>
          </a:prstGeom>
          <a:noFill/>
          <a:ln cap="flat" cmpd="sng" w="9525">
            <a:solidFill>
              <a:srgbClr val="EFEFEF"/>
            </a:solidFill>
            <a:prstDash val="solid"/>
            <a:round/>
            <a:headEnd len="sm" w="sm" type="none"/>
            <a:tailEnd len="sm" w="sm" type="none"/>
          </a:ln>
        </p:spPr>
      </p:cxnSp>
      <p:pic>
        <p:nvPicPr>
          <p:cNvPr id="890" name="Google Shape;890;p122"/>
          <p:cNvPicPr preferRelativeResize="0"/>
          <p:nvPr/>
        </p:nvPicPr>
        <p:blipFill rotWithShape="1">
          <a:blip r:embed="rId18">
            <a:alphaModFix/>
          </a:blip>
          <a:srcRect b="0" l="0" r="0" t="0"/>
          <a:stretch/>
        </p:blipFill>
        <p:spPr>
          <a:xfrm>
            <a:off x="5400388" y="2136711"/>
            <a:ext cx="694562" cy="259255"/>
          </a:xfrm>
          <a:prstGeom prst="rect">
            <a:avLst/>
          </a:prstGeom>
          <a:noFill/>
          <a:ln>
            <a:noFill/>
          </a:ln>
        </p:spPr>
      </p:pic>
      <p:pic>
        <p:nvPicPr>
          <p:cNvPr id="891" name="Google Shape;891;p122"/>
          <p:cNvPicPr preferRelativeResize="0"/>
          <p:nvPr/>
        </p:nvPicPr>
        <p:blipFill rotWithShape="1">
          <a:blip r:embed="rId19">
            <a:alphaModFix/>
          </a:blip>
          <a:srcRect b="0" l="0" r="0" t="0"/>
          <a:stretch/>
        </p:blipFill>
        <p:spPr>
          <a:xfrm>
            <a:off x="6204084" y="1096295"/>
            <a:ext cx="694538" cy="252285"/>
          </a:xfrm>
          <a:prstGeom prst="rect">
            <a:avLst/>
          </a:prstGeom>
          <a:noFill/>
          <a:ln>
            <a:noFill/>
          </a:ln>
        </p:spPr>
      </p:pic>
      <p:pic>
        <p:nvPicPr>
          <p:cNvPr id="892" name="Google Shape;892;p122"/>
          <p:cNvPicPr preferRelativeResize="0"/>
          <p:nvPr/>
        </p:nvPicPr>
        <p:blipFill rotWithShape="1">
          <a:blip r:embed="rId20">
            <a:alphaModFix/>
          </a:blip>
          <a:srcRect b="0" l="0" r="0" t="0"/>
          <a:stretch/>
        </p:blipFill>
        <p:spPr>
          <a:xfrm>
            <a:off x="5018525" y="2448129"/>
            <a:ext cx="595762" cy="297882"/>
          </a:xfrm>
          <a:prstGeom prst="rect">
            <a:avLst/>
          </a:prstGeom>
          <a:noFill/>
          <a:ln>
            <a:noFill/>
          </a:ln>
        </p:spPr>
      </p:pic>
      <p:pic>
        <p:nvPicPr>
          <p:cNvPr id="893" name="Google Shape;893;p122"/>
          <p:cNvPicPr preferRelativeResize="0"/>
          <p:nvPr/>
        </p:nvPicPr>
        <p:blipFill rotWithShape="1">
          <a:blip r:embed="rId21">
            <a:alphaModFix/>
          </a:blip>
          <a:srcRect b="0" l="0" r="0" t="0"/>
          <a:stretch/>
        </p:blipFill>
        <p:spPr>
          <a:xfrm>
            <a:off x="4538442" y="1834097"/>
            <a:ext cx="694562" cy="242191"/>
          </a:xfrm>
          <a:prstGeom prst="rect">
            <a:avLst/>
          </a:prstGeom>
          <a:noFill/>
          <a:ln>
            <a:noFill/>
          </a:ln>
        </p:spPr>
      </p:pic>
      <p:pic>
        <p:nvPicPr>
          <p:cNvPr id="894" name="Google Shape;894;p122"/>
          <p:cNvPicPr preferRelativeResize="0"/>
          <p:nvPr/>
        </p:nvPicPr>
        <p:blipFill rotWithShape="1">
          <a:blip r:embed="rId22">
            <a:alphaModFix/>
          </a:blip>
          <a:srcRect b="0" l="0" r="0" t="0"/>
          <a:stretch/>
        </p:blipFill>
        <p:spPr>
          <a:xfrm>
            <a:off x="7656584" y="2485203"/>
            <a:ext cx="881359" cy="223733"/>
          </a:xfrm>
          <a:prstGeom prst="rect">
            <a:avLst/>
          </a:prstGeom>
          <a:noFill/>
          <a:ln>
            <a:noFill/>
          </a:ln>
        </p:spPr>
      </p:pic>
      <p:pic>
        <p:nvPicPr>
          <p:cNvPr id="895" name="Google Shape;895;p122"/>
          <p:cNvPicPr preferRelativeResize="0"/>
          <p:nvPr/>
        </p:nvPicPr>
        <p:blipFill rotWithShape="1">
          <a:blip r:embed="rId23">
            <a:alphaModFix/>
          </a:blip>
          <a:srcRect b="0" l="0" r="0" t="0"/>
          <a:stretch/>
        </p:blipFill>
        <p:spPr>
          <a:xfrm>
            <a:off x="2600559" y="4609244"/>
            <a:ext cx="767462" cy="231776"/>
          </a:xfrm>
          <a:prstGeom prst="rect">
            <a:avLst/>
          </a:prstGeom>
          <a:noFill/>
          <a:ln>
            <a:noFill/>
          </a:ln>
        </p:spPr>
      </p:pic>
      <p:pic>
        <p:nvPicPr>
          <p:cNvPr id="896" name="Google Shape;896;p122"/>
          <p:cNvPicPr preferRelativeResize="0"/>
          <p:nvPr/>
        </p:nvPicPr>
        <p:blipFill rotWithShape="1">
          <a:blip r:embed="rId24">
            <a:alphaModFix/>
          </a:blip>
          <a:srcRect b="0" l="0" r="0" t="0"/>
          <a:stretch/>
        </p:blipFill>
        <p:spPr>
          <a:xfrm>
            <a:off x="5810608" y="2448989"/>
            <a:ext cx="483509" cy="296162"/>
          </a:xfrm>
          <a:prstGeom prst="rect">
            <a:avLst/>
          </a:prstGeom>
          <a:noFill/>
          <a:ln>
            <a:noFill/>
          </a:ln>
        </p:spPr>
      </p:pic>
      <p:pic>
        <p:nvPicPr>
          <p:cNvPr id="897" name="Google Shape;897;p122"/>
          <p:cNvPicPr preferRelativeResize="0"/>
          <p:nvPr/>
        </p:nvPicPr>
        <p:blipFill rotWithShape="1">
          <a:blip r:embed="rId25">
            <a:alphaModFix/>
          </a:blip>
          <a:srcRect b="0" l="0" r="0" t="0"/>
          <a:stretch/>
        </p:blipFill>
        <p:spPr>
          <a:xfrm>
            <a:off x="6963308" y="2859717"/>
            <a:ext cx="631126" cy="178977"/>
          </a:xfrm>
          <a:prstGeom prst="rect">
            <a:avLst/>
          </a:prstGeom>
          <a:noFill/>
          <a:ln>
            <a:noFill/>
          </a:ln>
        </p:spPr>
      </p:pic>
      <p:pic>
        <p:nvPicPr>
          <p:cNvPr id="898" name="Google Shape;898;p122"/>
          <p:cNvPicPr preferRelativeResize="0"/>
          <p:nvPr/>
        </p:nvPicPr>
        <p:blipFill rotWithShape="1">
          <a:blip r:embed="rId26">
            <a:alphaModFix/>
          </a:blip>
          <a:srcRect b="0" l="0" r="0" t="0"/>
          <a:stretch/>
        </p:blipFill>
        <p:spPr>
          <a:xfrm>
            <a:off x="7905295" y="1452897"/>
            <a:ext cx="940203" cy="248319"/>
          </a:xfrm>
          <a:prstGeom prst="rect">
            <a:avLst/>
          </a:prstGeom>
          <a:noFill/>
          <a:ln>
            <a:noFill/>
          </a:ln>
        </p:spPr>
      </p:pic>
      <p:pic>
        <p:nvPicPr>
          <p:cNvPr id="899" name="Google Shape;899;p122"/>
          <p:cNvPicPr preferRelativeResize="0"/>
          <p:nvPr/>
        </p:nvPicPr>
        <p:blipFill>
          <a:blip r:embed="rId27">
            <a:alphaModFix/>
          </a:blip>
          <a:stretch>
            <a:fillRect/>
          </a:stretch>
        </p:blipFill>
        <p:spPr>
          <a:xfrm>
            <a:off x="7620549" y="754081"/>
            <a:ext cx="881350" cy="292319"/>
          </a:xfrm>
          <a:prstGeom prst="rect">
            <a:avLst/>
          </a:prstGeom>
          <a:noFill/>
          <a:ln>
            <a:noFill/>
          </a:ln>
        </p:spPr>
      </p:pic>
      <p:pic>
        <p:nvPicPr>
          <p:cNvPr id="900" name="Google Shape;900;p122"/>
          <p:cNvPicPr preferRelativeResize="0"/>
          <p:nvPr/>
        </p:nvPicPr>
        <p:blipFill>
          <a:blip r:embed="rId28">
            <a:alphaModFix/>
          </a:blip>
          <a:stretch>
            <a:fillRect/>
          </a:stretch>
        </p:blipFill>
        <p:spPr>
          <a:xfrm>
            <a:off x="2418483" y="1142798"/>
            <a:ext cx="729850" cy="198529"/>
          </a:xfrm>
          <a:prstGeom prst="rect">
            <a:avLst/>
          </a:prstGeom>
          <a:noFill/>
          <a:ln>
            <a:noFill/>
          </a:ln>
        </p:spPr>
      </p:pic>
      <p:pic>
        <p:nvPicPr>
          <p:cNvPr id="901" name="Google Shape;901;p122"/>
          <p:cNvPicPr preferRelativeResize="0"/>
          <p:nvPr/>
        </p:nvPicPr>
        <p:blipFill>
          <a:blip r:embed="rId29">
            <a:alphaModFix/>
          </a:blip>
          <a:stretch>
            <a:fillRect/>
          </a:stretch>
        </p:blipFill>
        <p:spPr>
          <a:xfrm>
            <a:off x="3282079" y="1129233"/>
            <a:ext cx="940200" cy="225660"/>
          </a:xfrm>
          <a:prstGeom prst="rect">
            <a:avLst/>
          </a:prstGeom>
          <a:noFill/>
          <a:ln>
            <a:noFill/>
          </a:ln>
        </p:spPr>
      </p:pic>
      <p:pic>
        <p:nvPicPr>
          <p:cNvPr id="902" name="Google Shape;902;p122"/>
          <p:cNvPicPr preferRelativeResize="0"/>
          <p:nvPr/>
        </p:nvPicPr>
        <p:blipFill>
          <a:blip r:embed="rId30">
            <a:alphaModFix/>
          </a:blip>
          <a:stretch>
            <a:fillRect/>
          </a:stretch>
        </p:blipFill>
        <p:spPr>
          <a:xfrm>
            <a:off x="4356024" y="1129651"/>
            <a:ext cx="808852" cy="261834"/>
          </a:xfrm>
          <a:prstGeom prst="rect">
            <a:avLst/>
          </a:prstGeom>
          <a:noFill/>
          <a:ln>
            <a:noFill/>
          </a:ln>
        </p:spPr>
      </p:pic>
      <p:pic>
        <p:nvPicPr>
          <p:cNvPr id="903" name="Google Shape;903;p122"/>
          <p:cNvPicPr preferRelativeResize="0"/>
          <p:nvPr/>
        </p:nvPicPr>
        <p:blipFill>
          <a:blip r:embed="rId31">
            <a:alphaModFix/>
          </a:blip>
          <a:stretch>
            <a:fillRect/>
          </a:stretch>
        </p:blipFill>
        <p:spPr>
          <a:xfrm>
            <a:off x="5299667" y="1156225"/>
            <a:ext cx="729850" cy="198523"/>
          </a:xfrm>
          <a:prstGeom prst="rect">
            <a:avLst/>
          </a:prstGeom>
          <a:noFill/>
          <a:ln>
            <a:noFill/>
          </a:ln>
        </p:spPr>
      </p:pic>
      <p:pic>
        <p:nvPicPr>
          <p:cNvPr id="904" name="Google Shape;904;p122"/>
          <p:cNvPicPr preferRelativeResize="0"/>
          <p:nvPr/>
        </p:nvPicPr>
        <p:blipFill>
          <a:blip r:embed="rId32">
            <a:alphaModFix/>
          </a:blip>
          <a:stretch>
            <a:fillRect/>
          </a:stretch>
        </p:blipFill>
        <p:spPr>
          <a:xfrm>
            <a:off x="1632225" y="1508477"/>
            <a:ext cx="1014984" cy="137160"/>
          </a:xfrm>
          <a:prstGeom prst="rect">
            <a:avLst/>
          </a:prstGeom>
          <a:noFill/>
          <a:ln>
            <a:noFill/>
          </a:ln>
        </p:spPr>
      </p:pic>
      <p:pic>
        <p:nvPicPr>
          <p:cNvPr id="905" name="Google Shape;905;p122"/>
          <p:cNvPicPr preferRelativeResize="0"/>
          <p:nvPr/>
        </p:nvPicPr>
        <p:blipFill>
          <a:blip r:embed="rId33">
            <a:alphaModFix/>
          </a:blip>
          <a:stretch>
            <a:fillRect/>
          </a:stretch>
        </p:blipFill>
        <p:spPr>
          <a:xfrm>
            <a:off x="1632223" y="831661"/>
            <a:ext cx="1547948" cy="137160"/>
          </a:xfrm>
          <a:prstGeom prst="rect">
            <a:avLst/>
          </a:prstGeom>
          <a:noFill/>
          <a:ln>
            <a:noFill/>
          </a:ln>
        </p:spPr>
      </p:pic>
      <p:pic>
        <p:nvPicPr>
          <p:cNvPr id="906" name="Google Shape;906;p122"/>
          <p:cNvPicPr preferRelativeResize="0"/>
          <p:nvPr/>
        </p:nvPicPr>
        <p:blipFill>
          <a:blip r:embed="rId34">
            <a:alphaModFix/>
          </a:blip>
          <a:stretch>
            <a:fillRect/>
          </a:stretch>
        </p:blipFill>
        <p:spPr>
          <a:xfrm>
            <a:off x="5409657" y="811353"/>
            <a:ext cx="940200" cy="177774"/>
          </a:xfrm>
          <a:prstGeom prst="rect">
            <a:avLst/>
          </a:prstGeom>
          <a:noFill/>
          <a:ln>
            <a:noFill/>
          </a:ln>
        </p:spPr>
      </p:pic>
      <p:pic>
        <p:nvPicPr>
          <p:cNvPr id="907" name="Google Shape;907;p122"/>
          <p:cNvPicPr preferRelativeResize="0"/>
          <p:nvPr/>
        </p:nvPicPr>
        <p:blipFill>
          <a:blip r:embed="rId35">
            <a:alphaModFix/>
          </a:blip>
          <a:stretch>
            <a:fillRect/>
          </a:stretch>
        </p:blipFill>
        <p:spPr>
          <a:xfrm>
            <a:off x="6518002" y="831661"/>
            <a:ext cx="934402" cy="137160"/>
          </a:xfrm>
          <a:prstGeom prst="rect">
            <a:avLst/>
          </a:prstGeom>
          <a:noFill/>
          <a:ln>
            <a:noFill/>
          </a:ln>
        </p:spPr>
      </p:pic>
      <p:pic>
        <p:nvPicPr>
          <p:cNvPr id="908" name="Google Shape;908;p122"/>
          <p:cNvPicPr preferRelativeResize="0"/>
          <p:nvPr/>
        </p:nvPicPr>
        <p:blipFill>
          <a:blip r:embed="rId36">
            <a:alphaModFix/>
          </a:blip>
          <a:stretch>
            <a:fillRect/>
          </a:stretch>
        </p:blipFill>
        <p:spPr>
          <a:xfrm>
            <a:off x="7022162" y="1153427"/>
            <a:ext cx="767452" cy="211972"/>
          </a:xfrm>
          <a:prstGeom prst="rect">
            <a:avLst/>
          </a:prstGeom>
          <a:noFill/>
          <a:ln>
            <a:noFill/>
          </a:ln>
        </p:spPr>
      </p:pic>
      <p:pic>
        <p:nvPicPr>
          <p:cNvPr id="909" name="Google Shape;909;p122"/>
          <p:cNvPicPr preferRelativeResize="0"/>
          <p:nvPr/>
        </p:nvPicPr>
        <p:blipFill rotWithShape="1">
          <a:blip r:embed="rId37">
            <a:alphaModFix/>
          </a:blip>
          <a:srcRect b="18788" l="10622" r="10865" t="28551"/>
          <a:stretch/>
        </p:blipFill>
        <p:spPr>
          <a:xfrm>
            <a:off x="2749091" y="1470033"/>
            <a:ext cx="808852" cy="214047"/>
          </a:xfrm>
          <a:prstGeom prst="rect">
            <a:avLst/>
          </a:prstGeom>
          <a:noFill/>
          <a:ln>
            <a:noFill/>
          </a:ln>
        </p:spPr>
      </p:pic>
      <p:pic>
        <p:nvPicPr>
          <p:cNvPr id="910" name="Google Shape;910;p122"/>
          <p:cNvPicPr preferRelativeResize="0"/>
          <p:nvPr/>
        </p:nvPicPr>
        <p:blipFill>
          <a:blip r:embed="rId38">
            <a:alphaModFix/>
          </a:blip>
          <a:stretch>
            <a:fillRect/>
          </a:stretch>
        </p:blipFill>
        <p:spPr>
          <a:xfrm>
            <a:off x="3659825" y="1457299"/>
            <a:ext cx="1014975" cy="239517"/>
          </a:xfrm>
          <a:prstGeom prst="rect">
            <a:avLst/>
          </a:prstGeom>
          <a:noFill/>
          <a:ln>
            <a:noFill/>
          </a:ln>
        </p:spPr>
      </p:pic>
      <p:pic>
        <p:nvPicPr>
          <p:cNvPr id="911" name="Google Shape;911;p122"/>
          <p:cNvPicPr preferRelativeResize="0"/>
          <p:nvPr/>
        </p:nvPicPr>
        <p:blipFill>
          <a:blip r:embed="rId39">
            <a:alphaModFix/>
          </a:blip>
          <a:stretch>
            <a:fillRect/>
          </a:stretch>
        </p:blipFill>
        <p:spPr>
          <a:xfrm>
            <a:off x="7108913" y="1439451"/>
            <a:ext cx="694500" cy="275211"/>
          </a:xfrm>
          <a:prstGeom prst="rect">
            <a:avLst/>
          </a:prstGeom>
          <a:noFill/>
          <a:ln>
            <a:noFill/>
          </a:ln>
        </p:spPr>
      </p:pic>
      <p:pic>
        <p:nvPicPr>
          <p:cNvPr id="912" name="Google Shape;912;p122"/>
          <p:cNvPicPr preferRelativeResize="0"/>
          <p:nvPr/>
        </p:nvPicPr>
        <p:blipFill>
          <a:blip r:embed="rId40">
            <a:alphaModFix/>
          </a:blip>
          <a:stretch>
            <a:fillRect/>
          </a:stretch>
        </p:blipFill>
        <p:spPr>
          <a:xfrm>
            <a:off x="4511662" y="769598"/>
            <a:ext cx="729850" cy="261286"/>
          </a:xfrm>
          <a:prstGeom prst="rect">
            <a:avLst/>
          </a:prstGeom>
          <a:noFill/>
          <a:ln>
            <a:noFill/>
          </a:ln>
        </p:spPr>
      </p:pic>
      <p:pic>
        <p:nvPicPr>
          <p:cNvPr id="913" name="Google Shape;913;p122"/>
          <p:cNvPicPr preferRelativeResize="0"/>
          <p:nvPr/>
        </p:nvPicPr>
        <p:blipFill>
          <a:blip r:embed="rId41">
            <a:alphaModFix/>
          </a:blip>
          <a:stretch>
            <a:fillRect/>
          </a:stretch>
        </p:blipFill>
        <p:spPr>
          <a:xfrm>
            <a:off x="1632225" y="1866467"/>
            <a:ext cx="929075" cy="177451"/>
          </a:xfrm>
          <a:prstGeom prst="rect">
            <a:avLst/>
          </a:prstGeom>
          <a:noFill/>
          <a:ln>
            <a:noFill/>
          </a:ln>
        </p:spPr>
      </p:pic>
      <p:pic>
        <p:nvPicPr>
          <p:cNvPr id="914" name="Google Shape;914;p122"/>
          <p:cNvPicPr preferRelativeResize="0"/>
          <p:nvPr/>
        </p:nvPicPr>
        <p:blipFill>
          <a:blip r:embed="rId42">
            <a:alphaModFix/>
          </a:blip>
          <a:stretch>
            <a:fillRect/>
          </a:stretch>
        </p:blipFill>
        <p:spPr>
          <a:xfrm>
            <a:off x="2607929" y="1843360"/>
            <a:ext cx="694575" cy="223664"/>
          </a:xfrm>
          <a:prstGeom prst="rect">
            <a:avLst/>
          </a:prstGeom>
          <a:noFill/>
          <a:ln>
            <a:noFill/>
          </a:ln>
        </p:spPr>
      </p:pic>
      <p:pic>
        <p:nvPicPr>
          <p:cNvPr id="915" name="Google Shape;915;p122"/>
          <p:cNvPicPr preferRelativeResize="0"/>
          <p:nvPr/>
        </p:nvPicPr>
        <p:blipFill>
          <a:blip r:embed="rId43">
            <a:alphaModFix/>
          </a:blip>
          <a:stretch>
            <a:fillRect/>
          </a:stretch>
        </p:blipFill>
        <p:spPr>
          <a:xfrm>
            <a:off x="6093717" y="1841475"/>
            <a:ext cx="1033800" cy="227435"/>
          </a:xfrm>
          <a:prstGeom prst="rect">
            <a:avLst/>
          </a:prstGeom>
          <a:noFill/>
          <a:ln>
            <a:noFill/>
          </a:ln>
        </p:spPr>
      </p:pic>
      <p:pic>
        <p:nvPicPr>
          <p:cNvPr id="916" name="Google Shape;916;p122"/>
          <p:cNvPicPr preferRelativeResize="0"/>
          <p:nvPr/>
        </p:nvPicPr>
        <p:blipFill>
          <a:blip r:embed="rId44">
            <a:alphaModFix/>
          </a:blip>
          <a:stretch>
            <a:fillRect/>
          </a:stretch>
        </p:blipFill>
        <p:spPr>
          <a:xfrm>
            <a:off x="7174146" y="1818340"/>
            <a:ext cx="729850" cy="273706"/>
          </a:xfrm>
          <a:prstGeom prst="rect">
            <a:avLst/>
          </a:prstGeom>
          <a:noFill/>
          <a:ln>
            <a:noFill/>
          </a:ln>
        </p:spPr>
      </p:pic>
      <p:pic>
        <p:nvPicPr>
          <p:cNvPr id="917" name="Google Shape;917;p122"/>
          <p:cNvPicPr preferRelativeResize="0"/>
          <p:nvPr/>
        </p:nvPicPr>
        <p:blipFill rotWithShape="1">
          <a:blip r:embed="rId45">
            <a:alphaModFix/>
          </a:blip>
          <a:srcRect b="12992" l="0" r="0" t="13768"/>
          <a:stretch/>
        </p:blipFill>
        <p:spPr>
          <a:xfrm>
            <a:off x="7950625" y="1803710"/>
            <a:ext cx="929076" cy="302966"/>
          </a:xfrm>
          <a:prstGeom prst="rect">
            <a:avLst/>
          </a:prstGeom>
          <a:noFill/>
          <a:ln>
            <a:noFill/>
          </a:ln>
        </p:spPr>
      </p:pic>
      <p:pic>
        <p:nvPicPr>
          <p:cNvPr id="918" name="Google Shape;918;p122"/>
          <p:cNvPicPr preferRelativeResize="0"/>
          <p:nvPr/>
        </p:nvPicPr>
        <p:blipFill>
          <a:blip r:embed="rId46">
            <a:alphaModFix/>
          </a:blip>
          <a:stretch>
            <a:fillRect/>
          </a:stretch>
        </p:blipFill>
        <p:spPr>
          <a:xfrm>
            <a:off x="1693213" y="2214911"/>
            <a:ext cx="1254325" cy="102853"/>
          </a:xfrm>
          <a:prstGeom prst="rect">
            <a:avLst/>
          </a:prstGeom>
          <a:noFill/>
          <a:ln>
            <a:noFill/>
          </a:ln>
        </p:spPr>
      </p:pic>
      <p:pic>
        <p:nvPicPr>
          <p:cNvPr id="919" name="Google Shape;919;p122"/>
          <p:cNvPicPr preferRelativeResize="0"/>
          <p:nvPr/>
        </p:nvPicPr>
        <p:blipFill>
          <a:blip r:embed="rId47">
            <a:alphaModFix/>
          </a:blip>
          <a:stretch>
            <a:fillRect/>
          </a:stretch>
        </p:blipFill>
        <p:spPr>
          <a:xfrm>
            <a:off x="3071738" y="2186536"/>
            <a:ext cx="694574" cy="159605"/>
          </a:xfrm>
          <a:prstGeom prst="rect">
            <a:avLst/>
          </a:prstGeom>
          <a:noFill/>
          <a:ln>
            <a:noFill/>
          </a:ln>
        </p:spPr>
      </p:pic>
      <p:pic>
        <p:nvPicPr>
          <p:cNvPr id="920" name="Google Shape;920;p122"/>
          <p:cNvPicPr preferRelativeResize="0"/>
          <p:nvPr/>
        </p:nvPicPr>
        <p:blipFill>
          <a:blip r:embed="rId48">
            <a:alphaModFix/>
          </a:blip>
          <a:stretch>
            <a:fillRect/>
          </a:stretch>
        </p:blipFill>
        <p:spPr>
          <a:xfrm>
            <a:off x="4709213" y="2191856"/>
            <a:ext cx="566974" cy="148965"/>
          </a:xfrm>
          <a:prstGeom prst="rect">
            <a:avLst/>
          </a:prstGeom>
          <a:noFill/>
          <a:ln>
            <a:noFill/>
          </a:ln>
        </p:spPr>
      </p:pic>
      <p:pic>
        <p:nvPicPr>
          <p:cNvPr id="921" name="Google Shape;921;p122"/>
          <p:cNvPicPr preferRelativeResize="0"/>
          <p:nvPr/>
        </p:nvPicPr>
        <p:blipFill>
          <a:blip r:embed="rId49">
            <a:alphaModFix/>
          </a:blip>
          <a:stretch>
            <a:fillRect/>
          </a:stretch>
        </p:blipFill>
        <p:spPr>
          <a:xfrm>
            <a:off x="6219151" y="2167182"/>
            <a:ext cx="464450" cy="198313"/>
          </a:xfrm>
          <a:prstGeom prst="rect">
            <a:avLst/>
          </a:prstGeom>
          <a:noFill/>
          <a:ln>
            <a:noFill/>
          </a:ln>
        </p:spPr>
      </p:pic>
      <p:pic>
        <p:nvPicPr>
          <p:cNvPr id="922" name="Google Shape;922;p122"/>
          <p:cNvPicPr preferRelativeResize="0"/>
          <p:nvPr/>
        </p:nvPicPr>
        <p:blipFill>
          <a:blip r:embed="rId50">
            <a:alphaModFix/>
          </a:blip>
          <a:stretch>
            <a:fillRect/>
          </a:stretch>
        </p:blipFill>
        <p:spPr>
          <a:xfrm>
            <a:off x="6807801" y="2143516"/>
            <a:ext cx="808851" cy="245645"/>
          </a:xfrm>
          <a:prstGeom prst="rect">
            <a:avLst/>
          </a:prstGeom>
          <a:noFill/>
          <a:ln>
            <a:noFill/>
          </a:ln>
        </p:spPr>
      </p:pic>
      <p:pic>
        <p:nvPicPr>
          <p:cNvPr id="923" name="Google Shape;923;p122"/>
          <p:cNvPicPr preferRelativeResize="0"/>
          <p:nvPr/>
        </p:nvPicPr>
        <p:blipFill>
          <a:blip r:embed="rId51">
            <a:alphaModFix/>
          </a:blip>
          <a:stretch>
            <a:fillRect/>
          </a:stretch>
        </p:blipFill>
        <p:spPr>
          <a:xfrm>
            <a:off x="7740852" y="2169786"/>
            <a:ext cx="808850" cy="193105"/>
          </a:xfrm>
          <a:prstGeom prst="rect">
            <a:avLst/>
          </a:prstGeom>
          <a:noFill/>
          <a:ln>
            <a:noFill/>
          </a:ln>
        </p:spPr>
      </p:pic>
      <p:pic>
        <p:nvPicPr>
          <p:cNvPr id="924" name="Google Shape;924;p122"/>
          <p:cNvPicPr preferRelativeResize="0"/>
          <p:nvPr/>
        </p:nvPicPr>
        <p:blipFill>
          <a:blip r:embed="rId52">
            <a:alphaModFix/>
          </a:blip>
          <a:stretch>
            <a:fillRect/>
          </a:stretch>
        </p:blipFill>
        <p:spPr>
          <a:xfrm>
            <a:off x="1693223" y="2528490"/>
            <a:ext cx="774955" cy="137160"/>
          </a:xfrm>
          <a:prstGeom prst="rect">
            <a:avLst/>
          </a:prstGeom>
          <a:noFill/>
          <a:ln>
            <a:noFill/>
          </a:ln>
        </p:spPr>
      </p:pic>
      <p:pic>
        <p:nvPicPr>
          <p:cNvPr id="925" name="Google Shape;925;p122"/>
          <p:cNvPicPr preferRelativeResize="0"/>
          <p:nvPr/>
        </p:nvPicPr>
        <p:blipFill>
          <a:blip r:embed="rId53">
            <a:alphaModFix/>
          </a:blip>
          <a:stretch>
            <a:fillRect/>
          </a:stretch>
        </p:blipFill>
        <p:spPr>
          <a:xfrm>
            <a:off x="2664499" y="2450071"/>
            <a:ext cx="566977" cy="293997"/>
          </a:xfrm>
          <a:prstGeom prst="rect">
            <a:avLst/>
          </a:prstGeom>
          <a:noFill/>
          <a:ln>
            <a:noFill/>
          </a:ln>
        </p:spPr>
      </p:pic>
      <p:pic>
        <p:nvPicPr>
          <p:cNvPr id="926" name="Google Shape;926;p122"/>
          <p:cNvPicPr preferRelativeResize="0"/>
          <p:nvPr/>
        </p:nvPicPr>
        <p:blipFill>
          <a:blip r:embed="rId54">
            <a:alphaModFix/>
          </a:blip>
          <a:stretch>
            <a:fillRect/>
          </a:stretch>
        </p:blipFill>
        <p:spPr>
          <a:xfrm>
            <a:off x="3292085" y="2843259"/>
            <a:ext cx="867424" cy="211892"/>
          </a:xfrm>
          <a:prstGeom prst="rect">
            <a:avLst/>
          </a:prstGeom>
          <a:noFill/>
          <a:ln>
            <a:noFill/>
          </a:ln>
        </p:spPr>
      </p:pic>
      <p:pic>
        <p:nvPicPr>
          <p:cNvPr id="927" name="Google Shape;927;p122"/>
          <p:cNvPicPr preferRelativeResize="0"/>
          <p:nvPr/>
        </p:nvPicPr>
        <p:blipFill>
          <a:blip r:embed="rId55">
            <a:alphaModFix/>
          </a:blip>
          <a:stretch>
            <a:fillRect/>
          </a:stretch>
        </p:blipFill>
        <p:spPr>
          <a:xfrm>
            <a:off x="4368509" y="2819274"/>
            <a:ext cx="464450" cy="259862"/>
          </a:xfrm>
          <a:prstGeom prst="rect">
            <a:avLst/>
          </a:prstGeom>
          <a:noFill/>
          <a:ln>
            <a:noFill/>
          </a:ln>
        </p:spPr>
      </p:pic>
      <p:pic>
        <p:nvPicPr>
          <p:cNvPr id="928" name="Google Shape;928;p122"/>
          <p:cNvPicPr preferRelativeResize="0"/>
          <p:nvPr/>
        </p:nvPicPr>
        <p:blipFill>
          <a:blip r:embed="rId56">
            <a:alphaModFix/>
          </a:blip>
          <a:stretch>
            <a:fillRect/>
          </a:stretch>
        </p:blipFill>
        <p:spPr>
          <a:xfrm>
            <a:off x="5041958" y="2844744"/>
            <a:ext cx="808850" cy="208923"/>
          </a:xfrm>
          <a:prstGeom prst="rect">
            <a:avLst/>
          </a:prstGeom>
          <a:noFill/>
          <a:ln>
            <a:noFill/>
          </a:ln>
        </p:spPr>
      </p:pic>
      <p:pic>
        <p:nvPicPr>
          <p:cNvPr id="929" name="Google Shape;929;p122"/>
          <p:cNvPicPr preferRelativeResize="0"/>
          <p:nvPr/>
        </p:nvPicPr>
        <p:blipFill>
          <a:blip r:embed="rId57">
            <a:alphaModFix/>
          </a:blip>
          <a:stretch>
            <a:fillRect/>
          </a:stretch>
        </p:blipFill>
        <p:spPr>
          <a:xfrm>
            <a:off x="6059808" y="2830804"/>
            <a:ext cx="694500" cy="236801"/>
          </a:xfrm>
          <a:prstGeom prst="rect">
            <a:avLst/>
          </a:prstGeom>
          <a:noFill/>
          <a:ln>
            <a:noFill/>
          </a:ln>
        </p:spPr>
      </p:pic>
      <p:grpSp>
        <p:nvGrpSpPr>
          <p:cNvPr id="930" name="Google Shape;930;p122"/>
          <p:cNvGrpSpPr/>
          <p:nvPr/>
        </p:nvGrpSpPr>
        <p:grpSpPr>
          <a:xfrm>
            <a:off x="7803433" y="2817535"/>
            <a:ext cx="770567" cy="263340"/>
            <a:chOff x="6753983" y="2893735"/>
            <a:chExt cx="770567" cy="263340"/>
          </a:xfrm>
        </p:grpSpPr>
        <p:pic>
          <p:nvPicPr>
            <p:cNvPr id="931" name="Google Shape;931;p122"/>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932" name="Google Shape;932;p122"/>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000">
                  <a:solidFill>
                    <a:srgbClr val="51B1C5"/>
                  </a:solidFill>
                  <a:latin typeface="Roboto"/>
                  <a:ea typeface="Roboto"/>
                  <a:cs typeface="Roboto"/>
                  <a:sym typeface="Roboto"/>
                </a:rPr>
                <a:t>Electron</a:t>
              </a:r>
              <a:endParaRPr b="1" sz="1000">
                <a:solidFill>
                  <a:srgbClr val="51B1C5"/>
                </a:solidFill>
                <a:latin typeface="Roboto"/>
                <a:ea typeface="Roboto"/>
                <a:cs typeface="Roboto"/>
                <a:sym typeface="Roboto"/>
              </a:endParaRPr>
            </a:p>
          </p:txBody>
        </p:sp>
      </p:grpSp>
      <p:pic>
        <p:nvPicPr>
          <p:cNvPr id="933" name="Google Shape;933;p122"/>
          <p:cNvPicPr preferRelativeResize="0"/>
          <p:nvPr/>
        </p:nvPicPr>
        <p:blipFill>
          <a:blip r:embed="rId59">
            <a:alphaModFix/>
          </a:blip>
          <a:stretch>
            <a:fillRect/>
          </a:stretch>
        </p:blipFill>
        <p:spPr>
          <a:xfrm>
            <a:off x="1573950" y="3178250"/>
            <a:ext cx="566975" cy="228510"/>
          </a:xfrm>
          <a:prstGeom prst="rect">
            <a:avLst/>
          </a:prstGeom>
          <a:noFill/>
          <a:ln>
            <a:noFill/>
          </a:ln>
        </p:spPr>
      </p:pic>
      <p:pic>
        <p:nvPicPr>
          <p:cNvPr id="934" name="Google Shape;934;p122"/>
          <p:cNvPicPr preferRelativeResize="0"/>
          <p:nvPr/>
        </p:nvPicPr>
        <p:blipFill>
          <a:blip r:embed="rId60">
            <a:alphaModFix/>
          </a:blip>
          <a:stretch>
            <a:fillRect/>
          </a:stretch>
        </p:blipFill>
        <p:spPr>
          <a:xfrm>
            <a:off x="5457033" y="3201844"/>
            <a:ext cx="827049" cy="181323"/>
          </a:xfrm>
          <a:prstGeom prst="rect">
            <a:avLst/>
          </a:prstGeom>
          <a:noFill/>
          <a:ln>
            <a:noFill/>
          </a:ln>
        </p:spPr>
      </p:pic>
      <p:pic>
        <p:nvPicPr>
          <p:cNvPr id="935" name="Google Shape;935;p122"/>
          <p:cNvPicPr preferRelativeResize="0"/>
          <p:nvPr/>
        </p:nvPicPr>
        <p:blipFill>
          <a:blip r:embed="rId61">
            <a:alphaModFix/>
          </a:blip>
          <a:stretch>
            <a:fillRect/>
          </a:stretch>
        </p:blipFill>
        <p:spPr>
          <a:xfrm>
            <a:off x="2363671" y="3169058"/>
            <a:ext cx="929076" cy="246895"/>
          </a:xfrm>
          <a:prstGeom prst="rect">
            <a:avLst/>
          </a:prstGeom>
          <a:noFill/>
          <a:ln>
            <a:noFill/>
          </a:ln>
        </p:spPr>
      </p:pic>
      <p:pic>
        <p:nvPicPr>
          <p:cNvPr id="936" name="Google Shape;936;p122"/>
          <p:cNvPicPr preferRelativeResize="0"/>
          <p:nvPr/>
        </p:nvPicPr>
        <p:blipFill>
          <a:blip r:embed="rId62">
            <a:alphaModFix/>
          </a:blip>
          <a:stretch>
            <a:fillRect/>
          </a:stretch>
        </p:blipFill>
        <p:spPr>
          <a:xfrm>
            <a:off x="3515492" y="3213538"/>
            <a:ext cx="929075" cy="157934"/>
          </a:xfrm>
          <a:prstGeom prst="rect">
            <a:avLst/>
          </a:prstGeom>
          <a:noFill/>
          <a:ln>
            <a:noFill/>
          </a:ln>
        </p:spPr>
      </p:pic>
      <p:pic>
        <p:nvPicPr>
          <p:cNvPr id="937" name="Google Shape;937;p122"/>
          <p:cNvPicPr preferRelativeResize="0"/>
          <p:nvPr/>
        </p:nvPicPr>
        <p:blipFill>
          <a:blip r:embed="rId63">
            <a:alphaModFix/>
          </a:blip>
          <a:stretch>
            <a:fillRect/>
          </a:stretch>
        </p:blipFill>
        <p:spPr>
          <a:xfrm>
            <a:off x="6506827" y="3182251"/>
            <a:ext cx="694476" cy="220509"/>
          </a:xfrm>
          <a:prstGeom prst="rect">
            <a:avLst/>
          </a:prstGeom>
          <a:noFill/>
          <a:ln>
            <a:noFill/>
          </a:ln>
        </p:spPr>
      </p:pic>
      <p:pic>
        <p:nvPicPr>
          <p:cNvPr id="938" name="Google Shape;938;p122"/>
          <p:cNvPicPr preferRelativeResize="0"/>
          <p:nvPr/>
        </p:nvPicPr>
        <p:blipFill>
          <a:blip r:embed="rId64">
            <a:alphaModFix/>
          </a:blip>
          <a:stretch>
            <a:fillRect/>
          </a:stretch>
        </p:blipFill>
        <p:spPr>
          <a:xfrm>
            <a:off x="4667312" y="3207221"/>
            <a:ext cx="566975" cy="170568"/>
          </a:xfrm>
          <a:prstGeom prst="rect">
            <a:avLst/>
          </a:prstGeom>
          <a:noFill/>
          <a:ln>
            <a:noFill/>
          </a:ln>
        </p:spPr>
      </p:pic>
      <p:pic>
        <p:nvPicPr>
          <p:cNvPr id="939" name="Google Shape;939;p122"/>
          <p:cNvPicPr preferRelativeResize="0"/>
          <p:nvPr/>
        </p:nvPicPr>
        <p:blipFill>
          <a:blip r:embed="rId65">
            <a:alphaModFix/>
          </a:blip>
          <a:stretch>
            <a:fillRect/>
          </a:stretch>
        </p:blipFill>
        <p:spPr>
          <a:xfrm>
            <a:off x="7424049" y="3194549"/>
            <a:ext cx="1346427" cy="195913"/>
          </a:xfrm>
          <a:prstGeom prst="rect">
            <a:avLst/>
          </a:prstGeom>
          <a:noFill/>
          <a:ln>
            <a:noFill/>
          </a:ln>
        </p:spPr>
      </p:pic>
      <p:pic>
        <p:nvPicPr>
          <p:cNvPr id="940" name="Google Shape;940;p122"/>
          <p:cNvPicPr preferRelativeResize="0"/>
          <p:nvPr/>
        </p:nvPicPr>
        <p:blipFill rotWithShape="1">
          <a:blip r:embed="rId66">
            <a:alphaModFix/>
          </a:blip>
          <a:srcRect b="16932" l="6474" r="5443" t="17261"/>
          <a:stretch/>
        </p:blipFill>
        <p:spPr>
          <a:xfrm>
            <a:off x="1621925" y="3500369"/>
            <a:ext cx="631150" cy="290459"/>
          </a:xfrm>
          <a:prstGeom prst="rect">
            <a:avLst/>
          </a:prstGeom>
          <a:noFill/>
          <a:ln>
            <a:noFill/>
          </a:ln>
        </p:spPr>
      </p:pic>
      <p:pic>
        <p:nvPicPr>
          <p:cNvPr id="941" name="Google Shape;941;p122"/>
          <p:cNvPicPr preferRelativeResize="0"/>
          <p:nvPr/>
        </p:nvPicPr>
        <p:blipFill>
          <a:blip r:embed="rId67">
            <a:alphaModFix/>
          </a:blip>
          <a:stretch>
            <a:fillRect/>
          </a:stretch>
        </p:blipFill>
        <p:spPr>
          <a:xfrm>
            <a:off x="2410072" y="3518862"/>
            <a:ext cx="631150" cy="253474"/>
          </a:xfrm>
          <a:prstGeom prst="rect">
            <a:avLst/>
          </a:prstGeom>
          <a:noFill/>
          <a:ln>
            <a:noFill/>
          </a:ln>
        </p:spPr>
      </p:pic>
      <p:pic>
        <p:nvPicPr>
          <p:cNvPr id="942" name="Google Shape;942;p122"/>
          <p:cNvPicPr preferRelativeResize="0"/>
          <p:nvPr/>
        </p:nvPicPr>
        <p:blipFill>
          <a:blip r:embed="rId68">
            <a:alphaModFix/>
          </a:blip>
          <a:stretch>
            <a:fillRect/>
          </a:stretch>
        </p:blipFill>
        <p:spPr>
          <a:xfrm>
            <a:off x="3198219" y="3479549"/>
            <a:ext cx="1114330" cy="332100"/>
          </a:xfrm>
          <a:prstGeom prst="rect">
            <a:avLst/>
          </a:prstGeom>
          <a:noFill/>
          <a:ln>
            <a:noFill/>
          </a:ln>
        </p:spPr>
      </p:pic>
      <p:pic>
        <p:nvPicPr>
          <p:cNvPr id="943" name="Google Shape;943;p122"/>
          <p:cNvPicPr preferRelativeResize="0"/>
          <p:nvPr/>
        </p:nvPicPr>
        <p:blipFill>
          <a:blip r:embed="rId69">
            <a:alphaModFix/>
          </a:blip>
          <a:stretch>
            <a:fillRect/>
          </a:stretch>
        </p:blipFill>
        <p:spPr>
          <a:xfrm>
            <a:off x="3890513" y="2137076"/>
            <a:ext cx="694500" cy="258525"/>
          </a:xfrm>
          <a:prstGeom prst="rect">
            <a:avLst/>
          </a:prstGeom>
          <a:noFill/>
          <a:ln>
            <a:noFill/>
          </a:ln>
        </p:spPr>
      </p:pic>
      <p:pic>
        <p:nvPicPr>
          <p:cNvPr id="944" name="Google Shape;944;p122"/>
          <p:cNvPicPr preferRelativeResize="0"/>
          <p:nvPr/>
        </p:nvPicPr>
        <p:blipFill>
          <a:blip r:embed="rId70">
            <a:alphaModFix/>
          </a:blip>
          <a:stretch>
            <a:fillRect/>
          </a:stretch>
        </p:blipFill>
        <p:spPr>
          <a:xfrm>
            <a:off x="4469547" y="3487816"/>
            <a:ext cx="631150" cy="315566"/>
          </a:xfrm>
          <a:prstGeom prst="rect">
            <a:avLst/>
          </a:prstGeom>
          <a:noFill/>
          <a:ln>
            <a:noFill/>
          </a:ln>
        </p:spPr>
      </p:pic>
      <p:pic>
        <p:nvPicPr>
          <p:cNvPr id="945" name="Google Shape;945;p122"/>
          <p:cNvPicPr preferRelativeResize="0"/>
          <p:nvPr/>
        </p:nvPicPr>
        <p:blipFill>
          <a:blip r:embed="rId71">
            <a:alphaModFix/>
          </a:blip>
          <a:stretch>
            <a:fillRect/>
          </a:stretch>
        </p:blipFill>
        <p:spPr>
          <a:xfrm>
            <a:off x="5257694" y="3546365"/>
            <a:ext cx="881350" cy="198468"/>
          </a:xfrm>
          <a:prstGeom prst="rect">
            <a:avLst/>
          </a:prstGeom>
          <a:noFill/>
          <a:ln>
            <a:noFill/>
          </a:ln>
        </p:spPr>
      </p:pic>
      <p:pic>
        <p:nvPicPr>
          <p:cNvPr id="946" name="Google Shape;946;p122"/>
          <p:cNvPicPr preferRelativeResize="0"/>
          <p:nvPr/>
        </p:nvPicPr>
        <p:blipFill>
          <a:blip r:embed="rId72">
            <a:alphaModFix/>
          </a:blip>
          <a:stretch>
            <a:fillRect/>
          </a:stretch>
        </p:blipFill>
        <p:spPr>
          <a:xfrm>
            <a:off x="6296041" y="3499771"/>
            <a:ext cx="729849" cy="291656"/>
          </a:xfrm>
          <a:prstGeom prst="rect">
            <a:avLst/>
          </a:prstGeom>
          <a:noFill/>
          <a:ln>
            <a:noFill/>
          </a:ln>
        </p:spPr>
      </p:pic>
      <p:pic>
        <p:nvPicPr>
          <p:cNvPr id="947" name="Google Shape;947;p122"/>
          <p:cNvPicPr preferRelativeResize="0"/>
          <p:nvPr/>
        </p:nvPicPr>
        <p:blipFill>
          <a:blip r:embed="rId73">
            <a:alphaModFix/>
          </a:blip>
          <a:stretch>
            <a:fillRect/>
          </a:stretch>
        </p:blipFill>
        <p:spPr>
          <a:xfrm>
            <a:off x="7182888" y="3542862"/>
            <a:ext cx="694500" cy="205474"/>
          </a:xfrm>
          <a:prstGeom prst="rect">
            <a:avLst/>
          </a:prstGeom>
          <a:noFill/>
          <a:ln>
            <a:noFill/>
          </a:ln>
        </p:spPr>
      </p:pic>
      <p:pic>
        <p:nvPicPr>
          <p:cNvPr id="948" name="Google Shape;948;p122"/>
          <p:cNvPicPr preferRelativeResize="0"/>
          <p:nvPr/>
        </p:nvPicPr>
        <p:blipFill>
          <a:blip r:embed="rId74">
            <a:alphaModFix/>
          </a:blip>
          <a:stretch>
            <a:fillRect/>
          </a:stretch>
        </p:blipFill>
        <p:spPr>
          <a:xfrm>
            <a:off x="1671725" y="3851388"/>
            <a:ext cx="929074" cy="238872"/>
          </a:xfrm>
          <a:prstGeom prst="rect">
            <a:avLst/>
          </a:prstGeom>
          <a:noFill/>
          <a:ln>
            <a:noFill/>
          </a:ln>
        </p:spPr>
      </p:pic>
      <p:pic>
        <p:nvPicPr>
          <p:cNvPr id="949" name="Google Shape;949;p122"/>
          <p:cNvPicPr preferRelativeResize="0"/>
          <p:nvPr/>
        </p:nvPicPr>
        <p:blipFill>
          <a:blip r:embed="rId75">
            <a:alphaModFix/>
          </a:blip>
          <a:stretch>
            <a:fillRect/>
          </a:stretch>
        </p:blipFill>
        <p:spPr>
          <a:xfrm>
            <a:off x="3921696" y="3876999"/>
            <a:ext cx="1998214" cy="187650"/>
          </a:xfrm>
          <a:prstGeom prst="rect">
            <a:avLst/>
          </a:prstGeom>
          <a:noFill/>
          <a:ln>
            <a:noFill/>
          </a:ln>
        </p:spPr>
      </p:pic>
      <p:pic>
        <p:nvPicPr>
          <p:cNvPr id="950" name="Google Shape;950;p122"/>
          <p:cNvPicPr preferRelativeResize="0"/>
          <p:nvPr/>
        </p:nvPicPr>
        <p:blipFill>
          <a:blip r:embed="rId76">
            <a:alphaModFix/>
          </a:blip>
          <a:stretch>
            <a:fillRect/>
          </a:stretch>
        </p:blipFill>
        <p:spPr>
          <a:xfrm>
            <a:off x="6139681" y="3848093"/>
            <a:ext cx="595775" cy="245462"/>
          </a:xfrm>
          <a:prstGeom prst="rect">
            <a:avLst/>
          </a:prstGeom>
          <a:noFill/>
          <a:ln>
            <a:noFill/>
          </a:ln>
        </p:spPr>
      </p:pic>
      <p:pic>
        <p:nvPicPr>
          <p:cNvPr id="951" name="Google Shape;951;p122"/>
          <p:cNvPicPr preferRelativeResize="0"/>
          <p:nvPr/>
        </p:nvPicPr>
        <p:blipFill>
          <a:blip r:embed="rId77">
            <a:alphaModFix/>
          </a:blip>
          <a:stretch>
            <a:fillRect/>
          </a:stretch>
        </p:blipFill>
        <p:spPr>
          <a:xfrm>
            <a:off x="6955228" y="3873872"/>
            <a:ext cx="566975" cy="193904"/>
          </a:xfrm>
          <a:prstGeom prst="rect">
            <a:avLst/>
          </a:prstGeom>
          <a:noFill/>
          <a:ln>
            <a:noFill/>
          </a:ln>
        </p:spPr>
      </p:pic>
      <p:pic>
        <p:nvPicPr>
          <p:cNvPr id="952" name="Google Shape;952;p122"/>
          <p:cNvPicPr preferRelativeResize="0"/>
          <p:nvPr/>
        </p:nvPicPr>
        <p:blipFill>
          <a:blip r:embed="rId78">
            <a:alphaModFix/>
          </a:blip>
          <a:stretch>
            <a:fillRect/>
          </a:stretch>
        </p:blipFill>
        <p:spPr>
          <a:xfrm>
            <a:off x="7741975" y="3822749"/>
            <a:ext cx="517720" cy="296150"/>
          </a:xfrm>
          <a:prstGeom prst="rect">
            <a:avLst/>
          </a:prstGeom>
          <a:noFill/>
          <a:ln>
            <a:noFill/>
          </a:ln>
        </p:spPr>
      </p:pic>
      <p:grpSp>
        <p:nvGrpSpPr>
          <p:cNvPr id="953" name="Google Shape;953;p122"/>
          <p:cNvGrpSpPr/>
          <p:nvPr/>
        </p:nvGrpSpPr>
        <p:grpSpPr>
          <a:xfrm>
            <a:off x="6490438" y="2485157"/>
            <a:ext cx="969825" cy="223825"/>
            <a:chOff x="6292225" y="2539625"/>
            <a:chExt cx="969825" cy="223825"/>
          </a:xfrm>
        </p:grpSpPr>
        <p:sp>
          <p:nvSpPr>
            <p:cNvPr id="954" name="Google Shape;954;p122"/>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000">
                  <a:solidFill>
                    <a:schemeClr val="dk1"/>
                  </a:solidFill>
                  <a:latin typeface="Open Sans ExtraBold"/>
                  <a:ea typeface="Open Sans ExtraBold"/>
                  <a:cs typeface="Open Sans ExtraBold"/>
                  <a:sym typeface="Open Sans ExtraBold"/>
                </a:rPr>
                <a:t>Linux</a:t>
              </a:r>
              <a:r>
                <a:rPr lang="en-US" sz="1000">
                  <a:solidFill>
                    <a:schemeClr val="dk1"/>
                  </a:solidFill>
                  <a:latin typeface="Open Sans"/>
                  <a:ea typeface="Open Sans"/>
                  <a:cs typeface="Open Sans"/>
                  <a:sym typeface="Open Sans"/>
                </a:rPr>
                <a:t>Boot</a:t>
              </a:r>
              <a:endParaRPr sz="1000">
                <a:solidFill>
                  <a:schemeClr val="dk1"/>
                </a:solidFill>
                <a:latin typeface="Open Sans"/>
                <a:ea typeface="Open Sans"/>
                <a:cs typeface="Open Sans"/>
                <a:sym typeface="Open Sans"/>
              </a:endParaRPr>
            </a:p>
          </p:txBody>
        </p:sp>
        <p:pic>
          <p:nvPicPr>
            <p:cNvPr id="955" name="Google Shape;955;p122"/>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956" name="Google Shape;956;p122"/>
          <p:cNvPicPr preferRelativeResize="0"/>
          <p:nvPr/>
        </p:nvPicPr>
        <p:blipFill>
          <a:blip r:embed="rId80">
            <a:alphaModFix/>
          </a:blip>
          <a:stretch>
            <a:fillRect/>
          </a:stretch>
        </p:blipFill>
        <p:spPr>
          <a:xfrm>
            <a:off x="2911611" y="4235025"/>
            <a:ext cx="995200" cy="165033"/>
          </a:xfrm>
          <a:prstGeom prst="rect">
            <a:avLst/>
          </a:prstGeom>
          <a:noFill/>
          <a:ln>
            <a:noFill/>
          </a:ln>
        </p:spPr>
      </p:pic>
      <p:pic>
        <p:nvPicPr>
          <p:cNvPr id="957" name="Google Shape;957;p122"/>
          <p:cNvPicPr preferRelativeResize="0"/>
          <p:nvPr/>
        </p:nvPicPr>
        <p:blipFill>
          <a:blip r:embed="rId81">
            <a:alphaModFix/>
          </a:blip>
          <a:stretch>
            <a:fillRect/>
          </a:stretch>
        </p:blipFill>
        <p:spPr>
          <a:xfrm>
            <a:off x="5458393" y="4178805"/>
            <a:ext cx="827050" cy="277474"/>
          </a:xfrm>
          <a:prstGeom prst="rect">
            <a:avLst/>
          </a:prstGeom>
          <a:noFill/>
          <a:ln>
            <a:noFill/>
          </a:ln>
        </p:spPr>
      </p:pic>
      <p:pic>
        <p:nvPicPr>
          <p:cNvPr id="958" name="Google Shape;958;p122"/>
          <p:cNvPicPr preferRelativeResize="0"/>
          <p:nvPr/>
        </p:nvPicPr>
        <p:blipFill>
          <a:blip r:embed="rId82">
            <a:alphaModFix/>
          </a:blip>
          <a:stretch>
            <a:fillRect/>
          </a:stretch>
        </p:blipFill>
        <p:spPr>
          <a:xfrm>
            <a:off x="6563634" y="4185576"/>
            <a:ext cx="694475" cy="263931"/>
          </a:xfrm>
          <a:prstGeom prst="rect">
            <a:avLst/>
          </a:prstGeom>
          <a:noFill/>
          <a:ln>
            <a:noFill/>
          </a:ln>
        </p:spPr>
      </p:pic>
      <p:pic>
        <p:nvPicPr>
          <p:cNvPr id="959" name="Google Shape;959;p122"/>
          <p:cNvPicPr preferRelativeResize="0"/>
          <p:nvPr/>
        </p:nvPicPr>
        <p:blipFill>
          <a:blip r:embed="rId83">
            <a:alphaModFix/>
          </a:blip>
          <a:stretch>
            <a:fillRect/>
          </a:stretch>
        </p:blipFill>
        <p:spPr>
          <a:xfrm>
            <a:off x="7536300" y="4233462"/>
            <a:ext cx="929075" cy="168160"/>
          </a:xfrm>
          <a:prstGeom prst="rect">
            <a:avLst/>
          </a:prstGeom>
          <a:noFill/>
          <a:ln>
            <a:noFill/>
          </a:ln>
        </p:spPr>
      </p:pic>
      <p:pic>
        <p:nvPicPr>
          <p:cNvPr id="960" name="Google Shape;960;p122"/>
          <p:cNvPicPr preferRelativeResize="0"/>
          <p:nvPr/>
        </p:nvPicPr>
        <p:blipFill>
          <a:blip r:embed="rId84">
            <a:alphaModFix/>
          </a:blip>
          <a:stretch>
            <a:fillRect/>
          </a:stretch>
        </p:blipFill>
        <p:spPr>
          <a:xfrm>
            <a:off x="1632225" y="4601508"/>
            <a:ext cx="808851" cy="247249"/>
          </a:xfrm>
          <a:prstGeom prst="rect">
            <a:avLst/>
          </a:prstGeom>
          <a:noFill/>
          <a:ln>
            <a:noFill/>
          </a:ln>
        </p:spPr>
      </p:pic>
      <p:pic>
        <p:nvPicPr>
          <p:cNvPr id="961" name="Google Shape;961;p122"/>
          <p:cNvPicPr preferRelativeResize="0"/>
          <p:nvPr/>
        </p:nvPicPr>
        <p:blipFill>
          <a:blip r:embed="rId85">
            <a:alphaModFix/>
          </a:blip>
          <a:stretch>
            <a:fillRect/>
          </a:stretch>
        </p:blipFill>
        <p:spPr>
          <a:xfrm>
            <a:off x="4495837" y="4612270"/>
            <a:ext cx="867425" cy="225725"/>
          </a:xfrm>
          <a:prstGeom prst="rect">
            <a:avLst/>
          </a:prstGeom>
          <a:noFill/>
          <a:ln>
            <a:noFill/>
          </a:ln>
        </p:spPr>
      </p:pic>
      <p:pic>
        <p:nvPicPr>
          <p:cNvPr id="962" name="Google Shape;962;p122"/>
          <p:cNvPicPr preferRelativeResize="0"/>
          <p:nvPr/>
        </p:nvPicPr>
        <p:blipFill>
          <a:blip r:embed="rId86">
            <a:alphaModFix/>
          </a:blip>
          <a:stretch>
            <a:fillRect/>
          </a:stretch>
        </p:blipFill>
        <p:spPr>
          <a:xfrm>
            <a:off x="5522745" y="4592557"/>
            <a:ext cx="333515" cy="265150"/>
          </a:xfrm>
          <a:prstGeom prst="rect">
            <a:avLst/>
          </a:prstGeom>
          <a:noFill/>
          <a:ln>
            <a:noFill/>
          </a:ln>
        </p:spPr>
      </p:pic>
      <p:pic>
        <p:nvPicPr>
          <p:cNvPr id="963" name="Google Shape;963;p122"/>
          <p:cNvPicPr preferRelativeResize="0"/>
          <p:nvPr/>
        </p:nvPicPr>
        <p:blipFill>
          <a:blip r:embed="rId87">
            <a:alphaModFix/>
          </a:blip>
          <a:stretch>
            <a:fillRect/>
          </a:stretch>
        </p:blipFill>
        <p:spPr>
          <a:xfrm>
            <a:off x="6015744" y="4567358"/>
            <a:ext cx="1198899" cy="315549"/>
          </a:xfrm>
          <a:prstGeom prst="rect">
            <a:avLst/>
          </a:prstGeom>
          <a:noFill/>
          <a:ln>
            <a:noFill/>
          </a:ln>
        </p:spPr>
      </p:pic>
      <p:pic>
        <p:nvPicPr>
          <p:cNvPr id="964" name="Google Shape;964;p122"/>
          <p:cNvPicPr preferRelativeResize="0"/>
          <p:nvPr/>
        </p:nvPicPr>
        <p:blipFill>
          <a:blip r:embed="rId88">
            <a:alphaModFix/>
          </a:blip>
          <a:stretch>
            <a:fillRect/>
          </a:stretch>
        </p:blipFill>
        <p:spPr>
          <a:xfrm>
            <a:off x="7374126" y="4655787"/>
            <a:ext cx="1346425" cy="13869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23"/>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970" name="Google Shape;970;p123"/>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971" name="Google Shape;971;p123"/>
          <p:cNvPicPr preferRelativeResize="0"/>
          <p:nvPr/>
        </p:nvPicPr>
        <p:blipFill rotWithShape="1">
          <a:blip r:embed="rId4">
            <a:alphaModFix/>
          </a:blip>
          <a:srcRect b="52258" l="0" r="22305" t="0"/>
          <a:stretch/>
        </p:blipFill>
        <p:spPr>
          <a:xfrm>
            <a:off x="0" y="942300"/>
            <a:ext cx="9143997" cy="366269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2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977" name="Google Shape;977;p124"/>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https://landscape.openmainframeproject.org/fullscreen/open-source</a:t>
            </a:r>
            <a:r>
              <a:rPr lang="en-US" sz="1400"/>
              <a:t> </a:t>
            </a:r>
            <a:endParaRPr sz="1400"/>
          </a:p>
        </p:txBody>
      </p:sp>
      <p:pic>
        <p:nvPicPr>
          <p:cNvPr id="978" name="Google Shape;978;p124"/>
          <p:cNvPicPr preferRelativeResize="0"/>
          <p:nvPr/>
        </p:nvPicPr>
        <p:blipFill>
          <a:blip r:embed="rId4">
            <a:alphaModFix/>
          </a:blip>
          <a:stretch>
            <a:fillRect/>
          </a:stretch>
        </p:blipFill>
        <p:spPr>
          <a:xfrm>
            <a:off x="373400" y="808650"/>
            <a:ext cx="7685176" cy="3760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125"/>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Enables Innovation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26"/>
          <p:cNvSpPr txBox="1"/>
          <p:nvPr>
            <p:ph idx="1" type="body"/>
          </p:nvPr>
        </p:nvSpPr>
        <p:spPr>
          <a:xfrm>
            <a:off x="3144613" y="2606675"/>
            <a:ext cx="28065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 investments in collaboration, ecosystem development, and infrastructure</a:t>
            </a:r>
            <a:endParaRPr/>
          </a:p>
          <a:p>
            <a:pPr indent="0" lvl="0" marL="0" rtl="0" algn="l">
              <a:spcBef>
                <a:spcPts val="400"/>
              </a:spcBef>
              <a:spcAft>
                <a:spcPts val="0"/>
              </a:spcAft>
              <a:buClr>
                <a:schemeClr val="dk1"/>
              </a:buClr>
              <a:buSzPts val="1100"/>
              <a:buFont typeface="Arial"/>
              <a:buNone/>
            </a:pPr>
            <a:r>
              <a:rPr lang="en-US"/>
              <a:t>2020 Ambitus joins the Open Mainframe Project</a:t>
            </a:r>
            <a:endParaRPr/>
          </a:p>
          <a:p>
            <a:pPr indent="0" lvl="0" marL="0" rtl="0" algn="l">
              <a:spcBef>
                <a:spcPts val="400"/>
              </a:spcBef>
              <a:spcAft>
                <a:spcPts val="0"/>
              </a:spcAft>
              <a:buNone/>
            </a:pPr>
            <a:r>
              <a:rPr lang="en-US"/>
              <a:t>2022 Zowe 2.0 release</a:t>
            </a:r>
            <a:endParaRPr/>
          </a:p>
          <a:p>
            <a:pPr indent="0" lvl="0" marL="0" rtl="0" algn="l">
              <a:spcBef>
                <a:spcPts val="400"/>
              </a:spcBef>
              <a:spcAft>
                <a:spcPts val="0"/>
              </a:spcAft>
              <a:buNone/>
            </a:pPr>
            <a:r>
              <a:rPr lang="en-US"/>
              <a:t>2023 Galasa joins the Open Mainframe Project</a:t>
            </a:r>
            <a:endParaRPr/>
          </a:p>
          <a:p>
            <a:pPr indent="0" lvl="0" marL="0" rtl="0" algn="l">
              <a:spcBef>
                <a:spcPts val="400"/>
              </a:spcBef>
              <a:spcAft>
                <a:spcPts val="0"/>
              </a:spcAft>
              <a:buNone/>
            </a:pPr>
            <a:r>
              <a:rPr lang="en-US"/>
              <a:t>2024 z/OS Open Tools joins the Open Mainframe Project</a:t>
            </a:r>
            <a:endParaRPr/>
          </a:p>
        </p:txBody>
      </p:sp>
      <p:sp>
        <p:nvSpPr>
          <p:cNvPr id="990" name="Google Shape;990;p126"/>
          <p:cNvSpPr txBox="1"/>
          <p:nvPr>
            <p:ph type="title"/>
          </p:nvPr>
        </p:nvSpPr>
        <p:spPr>
          <a:xfrm>
            <a:off x="238775" y="205500"/>
            <a:ext cx="8131200" cy="47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230"/>
              <a:t>Enabling Innovation by Connecting</a:t>
            </a:r>
            <a:r>
              <a:rPr lang="en-US" sz="2230"/>
              <a:t> z/OS to Enterprise Devops</a:t>
            </a:r>
            <a:endParaRPr sz="2500"/>
          </a:p>
        </p:txBody>
      </p:sp>
      <p:pic>
        <p:nvPicPr>
          <p:cNvPr id="991" name="Google Shape;991;p126"/>
          <p:cNvPicPr preferRelativeResize="0"/>
          <p:nvPr/>
        </p:nvPicPr>
        <p:blipFill>
          <a:blip r:embed="rId3">
            <a:alphaModFix/>
          </a:blip>
          <a:stretch>
            <a:fillRect/>
          </a:stretch>
        </p:blipFill>
        <p:spPr>
          <a:xfrm>
            <a:off x="5312080" y="1048851"/>
            <a:ext cx="1776573" cy="785673"/>
          </a:xfrm>
          <a:prstGeom prst="rect">
            <a:avLst/>
          </a:prstGeom>
          <a:noFill/>
          <a:ln>
            <a:noFill/>
          </a:ln>
        </p:spPr>
      </p:pic>
      <p:sp>
        <p:nvSpPr>
          <p:cNvPr id="992" name="Google Shape;992;p126"/>
          <p:cNvSpPr txBox="1"/>
          <p:nvPr>
            <p:ph idx="3" type="body"/>
          </p:nvPr>
        </p:nvSpPr>
        <p:spPr>
          <a:xfrm>
            <a:off x="367500" y="2606675"/>
            <a:ext cx="2648700" cy="17517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a:p>
            <a:pPr indent="0" lvl="0" marL="0" rtl="0" algn="l">
              <a:spcBef>
                <a:spcPts val="400"/>
              </a:spcBef>
              <a:spcAft>
                <a:spcPts val="0"/>
              </a:spcAft>
              <a:buNone/>
            </a:pPr>
            <a:r>
              <a:rPr lang="en-US"/>
              <a:t>Lack of cross-enterprise testing tools that properly supported z/OS.</a:t>
            </a:r>
            <a:endParaRPr/>
          </a:p>
          <a:p>
            <a:pPr indent="0" lvl="0" marL="0" rtl="0" algn="l">
              <a:spcBef>
                <a:spcPts val="400"/>
              </a:spcBef>
              <a:spcAft>
                <a:spcPts val="0"/>
              </a:spcAft>
              <a:buNone/>
            </a:pPr>
            <a:r>
              <a:rPr lang="en-US"/>
              <a:t>Open source support for z/OS was vendor-centric and development efforts disconnected. </a:t>
            </a:r>
            <a:endParaRPr/>
          </a:p>
        </p:txBody>
      </p:sp>
      <p:sp>
        <p:nvSpPr>
          <p:cNvPr id="993" name="Google Shape;993;p12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60,000</a:t>
            </a:r>
            <a:r>
              <a:rPr lang="en-US"/>
              <a:t>+ Commits, 1000+ contributors all time</a:t>
            </a:r>
            <a:endParaRPr/>
          </a:p>
          <a:p>
            <a:pPr indent="0" lvl="0" marL="0" rtl="0" algn="l">
              <a:spcBef>
                <a:spcPts val="400"/>
              </a:spcBef>
              <a:spcAft>
                <a:spcPts val="0"/>
              </a:spcAft>
              <a:buClr>
                <a:schemeClr val="dk1"/>
              </a:buClr>
              <a:buSzPts val="1100"/>
              <a:buFont typeface="Arial"/>
              <a:buNone/>
            </a:pPr>
            <a:r>
              <a:rPr lang="en-US"/>
              <a:t>85% of mainframe customers using Zowe in or planning to use Zowe by end of 2024 ( source Arcati Mainframe Yearbook 2024 )</a:t>
            </a:r>
            <a:endParaRPr/>
          </a:p>
          <a:p>
            <a:pPr indent="0" lvl="0" marL="0" rtl="0" algn="l">
              <a:spcBef>
                <a:spcPts val="400"/>
              </a:spcBef>
              <a:spcAft>
                <a:spcPts val="0"/>
              </a:spcAft>
              <a:buClr>
                <a:schemeClr val="dk1"/>
              </a:buClr>
              <a:buSzPts val="1100"/>
              <a:buFont typeface="Arial"/>
              <a:buNone/>
            </a:pPr>
            <a:r>
              <a:rPr lang="en-US"/>
              <a:t>50+ Zowe Conformant offerings, 3 Zowe Conformant Support Providers, 7000+ completed Zowe training offered by Interskill</a:t>
            </a:r>
            <a:endParaRPr/>
          </a:p>
          <a:p>
            <a:pPr indent="0" lvl="0" marL="0" rtl="0" algn="l">
              <a:spcBef>
                <a:spcPts val="400"/>
              </a:spcBef>
              <a:spcAft>
                <a:spcPts val="0"/>
              </a:spcAft>
              <a:buClr>
                <a:schemeClr val="dk1"/>
              </a:buClr>
              <a:buSzPts val="1100"/>
              <a:buFont typeface="Arial"/>
              <a:buNone/>
            </a:pPr>
            <a:r>
              <a:rPr lang="en-US"/>
              <a:t>New project contributions from BMC, Phoenix Software, Vicom Infinity, and multiple customers, has grown codebases of these projects. </a:t>
            </a:r>
            <a:endParaRPr/>
          </a:p>
        </p:txBody>
      </p:sp>
      <p:pic>
        <p:nvPicPr>
          <p:cNvPr id="994" name="Google Shape;994;p126"/>
          <p:cNvPicPr preferRelativeResize="0"/>
          <p:nvPr/>
        </p:nvPicPr>
        <p:blipFill>
          <a:blip r:embed="rId4">
            <a:alphaModFix/>
          </a:blip>
          <a:stretch>
            <a:fillRect/>
          </a:stretch>
        </p:blipFill>
        <p:spPr>
          <a:xfrm>
            <a:off x="3108950" y="1174050"/>
            <a:ext cx="1958350" cy="535275"/>
          </a:xfrm>
          <a:prstGeom prst="rect">
            <a:avLst/>
          </a:prstGeom>
          <a:noFill/>
          <a:ln>
            <a:noFill/>
          </a:ln>
        </p:spPr>
      </p:pic>
      <p:pic>
        <p:nvPicPr>
          <p:cNvPr id="995" name="Google Shape;995;p126"/>
          <p:cNvPicPr preferRelativeResize="0"/>
          <p:nvPr/>
        </p:nvPicPr>
        <p:blipFill>
          <a:blip r:embed="rId5">
            <a:alphaModFix/>
          </a:blip>
          <a:stretch>
            <a:fillRect/>
          </a:stretch>
        </p:blipFill>
        <p:spPr>
          <a:xfrm>
            <a:off x="7280875" y="786363"/>
            <a:ext cx="1310650" cy="1310650"/>
          </a:xfrm>
          <a:prstGeom prst="rect">
            <a:avLst/>
          </a:prstGeom>
          <a:noFill/>
          <a:ln>
            <a:noFill/>
          </a:ln>
        </p:spPr>
      </p:pic>
      <p:pic>
        <p:nvPicPr>
          <p:cNvPr id="996" name="Google Shape;996;p126"/>
          <p:cNvPicPr preferRelativeResize="0"/>
          <p:nvPr/>
        </p:nvPicPr>
        <p:blipFill>
          <a:blip r:embed="rId6">
            <a:alphaModFix/>
          </a:blip>
          <a:stretch>
            <a:fillRect/>
          </a:stretch>
        </p:blipFill>
        <p:spPr>
          <a:xfrm>
            <a:off x="519900" y="1117400"/>
            <a:ext cx="2344275" cy="648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27"/>
          <p:cNvSpPr txBox="1"/>
          <p:nvPr>
            <p:ph type="title"/>
          </p:nvPr>
        </p:nvSpPr>
        <p:spPr>
          <a:xfrm>
            <a:off x="333943" y="15219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by Modernizing COBOL</a:t>
            </a:r>
            <a:endParaRPr/>
          </a:p>
        </p:txBody>
      </p:sp>
      <p:pic>
        <p:nvPicPr>
          <p:cNvPr id="1002" name="Google Shape;1002;p127"/>
          <p:cNvPicPr preferRelativeResize="0"/>
          <p:nvPr/>
        </p:nvPicPr>
        <p:blipFill>
          <a:blip r:embed="rId3">
            <a:alphaModFix/>
          </a:blip>
          <a:stretch>
            <a:fillRect/>
          </a:stretch>
        </p:blipFill>
        <p:spPr>
          <a:xfrm>
            <a:off x="333962" y="1107125"/>
            <a:ext cx="2188748" cy="616436"/>
          </a:xfrm>
          <a:prstGeom prst="rect">
            <a:avLst/>
          </a:prstGeom>
          <a:noFill/>
          <a:ln>
            <a:noFill/>
          </a:ln>
        </p:spPr>
      </p:pic>
      <p:pic>
        <p:nvPicPr>
          <p:cNvPr id="1003" name="Google Shape;1003;p127"/>
          <p:cNvPicPr preferRelativeResize="0"/>
          <p:nvPr/>
        </p:nvPicPr>
        <p:blipFill>
          <a:blip r:embed="rId4">
            <a:alphaModFix/>
          </a:blip>
          <a:stretch>
            <a:fillRect/>
          </a:stretch>
        </p:blipFill>
        <p:spPr>
          <a:xfrm>
            <a:off x="2966987" y="1107125"/>
            <a:ext cx="3209947" cy="573675"/>
          </a:xfrm>
          <a:prstGeom prst="rect">
            <a:avLst/>
          </a:prstGeom>
          <a:noFill/>
          <a:ln>
            <a:noFill/>
          </a:ln>
        </p:spPr>
      </p:pic>
      <p:pic>
        <p:nvPicPr>
          <p:cNvPr id="1004" name="Google Shape;1004;p127"/>
          <p:cNvPicPr preferRelativeResize="0"/>
          <p:nvPr/>
        </p:nvPicPr>
        <p:blipFill>
          <a:blip r:embed="rId5">
            <a:alphaModFix/>
          </a:blip>
          <a:stretch>
            <a:fillRect/>
          </a:stretch>
        </p:blipFill>
        <p:spPr>
          <a:xfrm>
            <a:off x="6673281" y="1107125"/>
            <a:ext cx="2188745" cy="573675"/>
          </a:xfrm>
          <a:prstGeom prst="rect">
            <a:avLst/>
          </a:prstGeom>
          <a:noFill/>
          <a:ln>
            <a:noFill/>
          </a:ln>
        </p:spPr>
      </p:pic>
      <p:sp>
        <p:nvSpPr>
          <p:cNvPr id="1005" name="Google Shape;1005;p127"/>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1006" name="Google Shape;1006;p127"/>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6"/>
              </a:rPr>
              <a:t>COBOL Programming Course</a:t>
            </a:r>
            <a:r>
              <a:rPr lang="en-US"/>
              <a:t> as an open source project in April 2020, teaching COBOL development using VS Code and Zowe.</a:t>
            </a:r>
            <a:endParaRPr/>
          </a:p>
          <a:p>
            <a:pPr indent="0" lvl="0" marL="0" rtl="0" algn="l">
              <a:spcBef>
                <a:spcPts val="400"/>
              </a:spcBef>
              <a:spcAft>
                <a:spcPts val="0"/>
              </a:spcAft>
              <a:buClr>
                <a:schemeClr val="dk1"/>
              </a:buClr>
              <a:buSzPts val="1100"/>
              <a:buFont typeface="Arial"/>
              <a:buNone/>
            </a:pPr>
            <a:r>
              <a:rPr lang="en-US"/>
              <a:t>Created </a:t>
            </a:r>
            <a:r>
              <a:rPr lang="en-US" u="sng">
                <a:solidFill>
                  <a:schemeClr val="hlink"/>
                </a:solidFill>
                <a:hlinkClick r:id="rId7"/>
              </a:rPr>
              <a:t>collaboration forums</a:t>
            </a:r>
            <a:r>
              <a:rPr lang="en-US"/>
              <a:t>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8"/>
              </a:rPr>
              <a:t>COBOL Working Group</a:t>
            </a:r>
            <a:r>
              <a:rPr lang="en-US"/>
              <a:t> to bring together leaders in thinking about the future of COBOL</a:t>
            </a:r>
            <a:endParaRPr/>
          </a:p>
          <a:p>
            <a:pPr indent="0" lvl="0" marL="0" rtl="0" algn="l">
              <a:spcBef>
                <a:spcPts val="400"/>
              </a:spcBef>
              <a:spcAft>
                <a:spcPts val="0"/>
              </a:spcAft>
              <a:buNone/>
            </a:pPr>
            <a:r>
              <a:rPr lang="en-US" u="sng">
                <a:solidFill>
                  <a:schemeClr val="hlink"/>
                </a:solidFill>
                <a:hlinkClick r:id="rId9"/>
              </a:rPr>
              <a:t>COBOL Check</a:t>
            </a:r>
            <a:r>
              <a:rPr lang="en-US"/>
              <a:t> project launched, bringing TDD practices to COBOL</a:t>
            </a:r>
            <a:endParaRPr/>
          </a:p>
        </p:txBody>
      </p:sp>
      <p:sp>
        <p:nvSpPr>
          <p:cNvPr id="1007" name="Google Shape;1007;p12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a:t>
            </a:r>
            <a:r>
              <a:rPr lang="en-US" u="sng">
                <a:solidFill>
                  <a:schemeClr val="hlink"/>
                </a:solidFill>
                <a:hlinkClick r:id="rId10"/>
              </a:rPr>
              <a:t>Calling all COBOL Programmers</a:t>
            </a:r>
            <a:r>
              <a:rPr lang="en-US"/>
              <a:t>” forum has had over 1.9k individuals make themselves available since April 2020</a:t>
            </a:r>
            <a:endParaRPr/>
          </a:p>
          <a:p>
            <a:pPr indent="0" lvl="0" marL="0" rtl="0" algn="l">
              <a:spcBef>
                <a:spcPts val="400"/>
              </a:spcBef>
              <a:spcAft>
                <a:spcPts val="0"/>
              </a:spcAft>
              <a:buClr>
                <a:schemeClr val="dk1"/>
              </a:buClr>
              <a:buSzPts val="1100"/>
              <a:buFont typeface="Arial"/>
              <a:buNone/>
            </a:pPr>
            <a:r>
              <a:rPr lang="en-US" u="sng">
                <a:solidFill>
                  <a:schemeClr val="hlink"/>
                </a:solidFill>
                <a:hlinkClick r:id="rId11"/>
              </a:rPr>
              <a:t>COBOL Programming Course GitHub repo</a:t>
            </a:r>
            <a:r>
              <a:rPr lang="en-US"/>
              <a:t> has 2.5k stars and 500+ forks, along with 22 contributors from several organizations, continuing to evolve with deeper level COBOL training content</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 and being integrated into VS Code and COBOL Programming Course </a:t>
            </a:r>
            <a:r>
              <a:rPr lang="en-US"/>
              <a:t>curriculum</a:t>
            </a:r>
            <a:r>
              <a:rPr lang="en-US"/>
              <a: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2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Alma Linux, Debian, Fedora, and openSUSE amongst others.</a:t>
            </a:r>
            <a:endParaRPr/>
          </a:p>
          <a:p>
            <a:pPr indent="0" lvl="0" marL="0" rtl="0" algn="l">
              <a:spcBef>
                <a:spcPts val="400"/>
              </a:spcBef>
              <a:spcAft>
                <a:spcPts val="0"/>
              </a:spcAft>
              <a:buNone/>
            </a:pPr>
            <a:r>
              <a:rPr lang="en-US"/>
              <a:t>Central hub being developed for z/VM tools and utilities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1013" name="Google Shape;1013;p12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1014" name="Google Shape;1014;p12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by C</a:t>
            </a:r>
            <a:r>
              <a:rPr lang="en-US" sz="2100"/>
              <a:t>reating a Hub for Linux on Z and z/VM Community</a:t>
            </a:r>
            <a:endParaRPr sz="2100"/>
          </a:p>
        </p:txBody>
      </p:sp>
      <p:pic>
        <p:nvPicPr>
          <p:cNvPr id="1015" name="Google Shape;1015;p128"/>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1016" name="Google Shape;1016;p128"/>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1017" name="Google Shape;1017;p128"/>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1018" name="Google Shape;1018;p128"/>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1019" name="Google Shape;1019;p128"/>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1020" name="Google Shape;1020;p128"/>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12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with the N</a:t>
            </a:r>
            <a:r>
              <a:rPr lang="en-US"/>
              <a:t>ext Generation</a:t>
            </a:r>
            <a:endParaRPr sz="2700"/>
          </a:p>
        </p:txBody>
      </p:sp>
      <p:pic>
        <p:nvPicPr>
          <p:cNvPr id="1026" name="Google Shape;1026;p129"/>
          <p:cNvPicPr preferRelativeResize="0"/>
          <p:nvPr/>
        </p:nvPicPr>
        <p:blipFill>
          <a:blip r:embed="rId3">
            <a:alphaModFix/>
          </a:blip>
          <a:stretch>
            <a:fillRect/>
          </a:stretch>
        </p:blipFill>
        <p:spPr>
          <a:xfrm>
            <a:off x="822950" y="1072250"/>
            <a:ext cx="4030200" cy="732925"/>
          </a:xfrm>
          <a:prstGeom prst="rect">
            <a:avLst/>
          </a:prstGeom>
          <a:noFill/>
          <a:ln>
            <a:noFill/>
          </a:ln>
        </p:spPr>
      </p:pic>
      <p:sp>
        <p:nvSpPr>
          <p:cNvPr id="1027" name="Google Shape;1027;p129"/>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a:p>
            <a:pPr indent="0" lvl="0" marL="0" rtl="0" algn="l">
              <a:spcBef>
                <a:spcPts val="400"/>
              </a:spcBef>
              <a:spcAft>
                <a:spcPts val="0"/>
              </a:spcAft>
              <a:buNone/>
            </a:pPr>
            <a:r>
              <a:rPr lang="en-US"/>
              <a:t>Isolated </a:t>
            </a:r>
            <a:r>
              <a:rPr lang="en-US"/>
              <a:t>efforts</a:t>
            </a:r>
            <a:r>
              <a:rPr lang="en-US"/>
              <a:t> in education created duplicated efforts in education.</a:t>
            </a:r>
            <a:endParaRPr/>
          </a:p>
        </p:txBody>
      </p:sp>
      <p:sp>
        <p:nvSpPr>
          <p:cNvPr id="1028" name="Google Shape;1028;p129"/>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a:p>
            <a:pPr indent="0" lvl="0" marL="0" rtl="0" algn="l">
              <a:spcBef>
                <a:spcPts val="400"/>
              </a:spcBef>
              <a:spcAft>
                <a:spcPts val="0"/>
              </a:spcAft>
              <a:buNone/>
            </a:pPr>
            <a:r>
              <a:rPr lang="en-US"/>
              <a:t>Mainframe Open Education project launched in 2021 to create standard hub of educational materials for mainframe.</a:t>
            </a:r>
            <a:endParaRPr/>
          </a:p>
        </p:txBody>
      </p:sp>
      <p:sp>
        <p:nvSpPr>
          <p:cNvPr id="1029" name="Google Shape;1029;p129"/>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7</a:t>
            </a:r>
            <a:r>
              <a:rPr lang="en-US"/>
              <a:t>0+ mentees completed the program, with broader classwork focus reaching 100s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a:p>
            <a:pPr indent="0" lvl="0" marL="0" rtl="0" algn="l">
              <a:spcBef>
                <a:spcPts val="400"/>
              </a:spcBef>
              <a:spcAft>
                <a:spcPts val="0"/>
              </a:spcAft>
              <a:buNone/>
            </a:pPr>
            <a:r>
              <a:rPr lang="en-US"/>
              <a:t>Collaborations between Broadcom, IBM, Kyndryl, and more have built a base of common mainframe educational materials, free to use and openly licensed.</a:t>
            </a:r>
            <a:endParaRPr/>
          </a:p>
        </p:txBody>
      </p:sp>
      <p:pic>
        <p:nvPicPr>
          <p:cNvPr id="1030" name="Google Shape;1030;p129"/>
          <p:cNvPicPr preferRelativeResize="0"/>
          <p:nvPr/>
        </p:nvPicPr>
        <p:blipFill>
          <a:blip r:embed="rId4">
            <a:alphaModFix/>
          </a:blip>
          <a:stretch>
            <a:fillRect/>
          </a:stretch>
        </p:blipFill>
        <p:spPr>
          <a:xfrm>
            <a:off x="5013750" y="1142200"/>
            <a:ext cx="3176913" cy="593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03"/>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t>Antitrust Policy Notice</a:t>
            </a:r>
            <a:endParaRPr/>
          </a:p>
        </p:txBody>
      </p:sp>
      <p:sp>
        <p:nvSpPr>
          <p:cNvPr id="653" name="Google Shape;653;p103"/>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p>
          <a:p>
            <a:pPr indent="0" lvl="0" marL="0" rtl="0" algn="l">
              <a:spcBef>
                <a:spcPts val="400"/>
              </a:spcBef>
              <a:spcAft>
                <a:spcPts val="0"/>
              </a:spcAft>
              <a:buSzPts val="1800"/>
              <a:buNone/>
            </a:pPr>
            <a:r>
              <a:rPr lang="en-US" sz="1900"/>
              <a:t>Examples of types of actions that are prohibited at Linux Foundation meetings and in connection with Linux Foundation activities are described in the Linux Foundation Antitrust Policy available at </a:t>
            </a:r>
            <a:r>
              <a:rPr lang="en-US" sz="1900" u="sng">
                <a:solidFill>
                  <a:schemeClr val="hlink"/>
                </a:solidFill>
                <a:hlinkClick r:id="rId3"/>
              </a:rPr>
              <a:t>linuxfoundation.org/antitrust-policy</a:t>
            </a:r>
            <a:r>
              <a:rPr lang="en-US" sz="1900"/>
              <a:t>. If you have questions about these matters, please contact your company counsel, or if you are a member of the Linux Foundation, feel free to contact Andrew Updegrove of the firm of Gesmer Updegrove LLP, which provides legal counsel to the Linux Foundation.</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13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Sustainable home for critical mainframe open source efforts.</a:t>
            </a:r>
            <a:endParaRPr sz="2700"/>
          </a:p>
        </p:txBody>
      </p:sp>
      <p:sp>
        <p:nvSpPr>
          <p:cNvPr id="1036" name="Google Shape;1036;p130"/>
          <p:cNvSpPr txBox="1"/>
          <p:nvPr>
            <p:ph idx="3" type="body"/>
          </p:nvPr>
        </p:nvSpPr>
        <p:spPr>
          <a:xfrm>
            <a:off x="367500" y="2606675"/>
            <a:ext cx="2648700" cy="18696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CBT Tape, a staple of </a:t>
            </a:r>
            <a:r>
              <a:rPr lang="en-US"/>
              <a:t>mainframe programmers and operators</a:t>
            </a:r>
            <a:r>
              <a:rPr lang="en-US"/>
              <a:t> for over 50 years, lacked a sustainable home and infrastructure to support it.</a:t>
            </a:r>
            <a:endParaRPr/>
          </a:p>
          <a:p>
            <a:pPr indent="0" lvl="0" marL="0" rtl="0" algn="l">
              <a:spcBef>
                <a:spcPts val="400"/>
              </a:spcBef>
              <a:spcAft>
                <a:spcPts val="0"/>
              </a:spcAft>
              <a:buNone/>
            </a:pPr>
            <a:r>
              <a:rPr lang="en-US"/>
              <a:t>GenevaERS development was stalling internally at IBM, and needed a home to bring together more </a:t>
            </a:r>
            <a:r>
              <a:rPr lang="en-US"/>
              <a:t>constituents and build a community around.</a:t>
            </a:r>
            <a:endParaRPr/>
          </a:p>
          <a:p>
            <a:pPr indent="0" lvl="0" marL="0" rtl="0" algn="l">
              <a:spcBef>
                <a:spcPts val="400"/>
              </a:spcBef>
              <a:spcAft>
                <a:spcPts val="0"/>
              </a:spcAft>
              <a:buNone/>
            </a:pPr>
            <a:r>
              <a:rPr lang="en-US"/>
              <a:t>“Mainframe Modernization” loosely defined, causing marketing confusion.</a:t>
            </a:r>
            <a:endParaRPr/>
          </a:p>
        </p:txBody>
      </p:sp>
      <p:sp>
        <p:nvSpPr>
          <p:cNvPr id="1037" name="Google Shape;1037;p130"/>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CBT Tape and GenevaERS join the Open Mainframe Project in 2020.</a:t>
            </a:r>
            <a:endParaRPr/>
          </a:p>
          <a:p>
            <a:pPr indent="0" lvl="0" marL="0" rtl="0" algn="l">
              <a:spcBef>
                <a:spcPts val="400"/>
              </a:spcBef>
              <a:spcAft>
                <a:spcPts val="0"/>
              </a:spcAft>
              <a:buClr>
                <a:schemeClr val="dk1"/>
              </a:buClr>
              <a:buSzPts val="1100"/>
              <a:buFont typeface="Arial"/>
              <a:buNone/>
            </a:pPr>
            <a:r>
              <a:rPr lang="en-US"/>
              <a:t>Modernization WG launched in 2022</a:t>
            </a:r>
            <a:endParaRPr/>
          </a:p>
          <a:p>
            <a:pPr indent="0" lvl="0" marL="0" rtl="0" algn="l">
              <a:spcBef>
                <a:spcPts val="400"/>
              </a:spcBef>
              <a:spcAft>
                <a:spcPts val="0"/>
              </a:spcAft>
              <a:buClr>
                <a:schemeClr val="dk1"/>
              </a:buClr>
              <a:buSzPts val="1100"/>
              <a:buFont typeface="Arial"/>
              <a:buNone/>
            </a:pPr>
            <a:r>
              <a:t/>
            </a:r>
            <a:endParaRPr/>
          </a:p>
        </p:txBody>
      </p:sp>
      <p:sp>
        <p:nvSpPr>
          <p:cNvPr id="1038" name="Google Shape;1038;p130"/>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Strong contributor base to both projects.</a:t>
            </a:r>
            <a:endParaRPr/>
          </a:p>
          <a:p>
            <a:pPr indent="0" lvl="0" marL="0" rtl="0" algn="l">
              <a:spcBef>
                <a:spcPts val="400"/>
              </a:spcBef>
              <a:spcAft>
                <a:spcPts val="0"/>
              </a:spcAft>
              <a:buNone/>
            </a:pPr>
            <a:r>
              <a:rPr lang="en-US"/>
              <a:t>CBT Tape gained mainframe infrastructure for development and testing, which has gained more contributors since joining.</a:t>
            </a:r>
            <a:endParaRPr/>
          </a:p>
          <a:p>
            <a:pPr indent="0" lvl="0" marL="0" rtl="0" algn="l">
              <a:spcBef>
                <a:spcPts val="400"/>
              </a:spcBef>
              <a:spcAft>
                <a:spcPts val="0"/>
              </a:spcAft>
              <a:buNone/>
            </a:pPr>
            <a:r>
              <a:rPr lang="en-US"/>
              <a:t>Modernization WG defining modernization patterns for consistent, vendor-neutral education.</a:t>
            </a:r>
            <a:endParaRPr/>
          </a:p>
        </p:txBody>
      </p:sp>
      <p:pic>
        <p:nvPicPr>
          <p:cNvPr id="1039" name="Google Shape;1039;p130"/>
          <p:cNvPicPr preferRelativeResize="0"/>
          <p:nvPr/>
        </p:nvPicPr>
        <p:blipFill>
          <a:blip r:embed="rId3">
            <a:alphaModFix/>
          </a:blip>
          <a:stretch>
            <a:fillRect/>
          </a:stretch>
        </p:blipFill>
        <p:spPr>
          <a:xfrm>
            <a:off x="607071" y="1202437"/>
            <a:ext cx="2326656" cy="593025"/>
          </a:xfrm>
          <a:prstGeom prst="rect">
            <a:avLst/>
          </a:prstGeom>
          <a:noFill/>
          <a:ln>
            <a:noFill/>
          </a:ln>
        </p:spPr>
      </p:pic>
      <p:pic>
        <p:nvPicPr>
          <p:cNvPr id="1040" name="Google Shape;1040;p130"/>
          <p:cNvPicPr preferRelativeResize="0"/>
          <p:nvPr/>
        </p:nvPicPr>
        <p:blipFill>
          <a:blip r:embed="rId4">
            <a:alphaModFix/>
          </a:blip>
          <a:stretch>
            <a:fillRect/>
          </a:stretch>
        </p:blipFill>
        <p:spPr>
          <a:xfrm>
            <a:off x="3394750" y="1142195"/>
            <a:ext cx="2326650" cy="713506"/>
          </a:xfrm>
          <a:prstGeom prst="rect">
            <a:avLst/>
          </a:prstGeom>
          <a:noFill/>
          <a:ln>
            <a:noFill/>
          </a:ln>
        </p:spPr>
      </p:pic>
      <p:pic>
        <p:nvPicPr>
          <p:cNvPr id="1041" name="Google Shape;1041;p130"/>
          <p:cNvPicPr preferRelativeResize="0"/>
          <p:nvPr/>
        </p:nvPicPr>
        <p:blipFill>
          <a:blip r:embed="rId5">
            <a:alphaModFix/>
          </a:blip>
          <a:stretch>
            <a:fillRect/>
          </a:stretch>
        </p:blipFill>
        <p:spPr>
          <a:xfrm>
            <a:off x="6316975" y="1267255"/>
            <a:ext cx="2276896" cy="42502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131"/>
          <p:cNvSpPr/>
          <p:nvPr/>
        </p:nvSpPr>
        <p:spPr>
          <a:xfrm>
            <a:off x="4941825" y="918475"/>
            <a:ext cx="3747000" cy="374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Gill Sans"/>
                <a:ea typeface="Gill Sans"/>
                <a:cs typeface="Gill Sans"/>
                <a:sym typeface="Gill Sans"/>
              </a:rPr>
              <a:t>Bankdata Open Mainframe Stack</a:t>
            </a:r>
            <a:endParaRPr b="1" sz="1600">
              <a:solidFill>
                <a:schemeClr val="lt1"/>
              </a:solidFill>
              <a:latin typeface="Gill Sans"/>
              <a:ea typeface="Gill Sans"/>
              <a:cs typeface="Gill Sans"/>
              <a:sym typeface="Gill Sans"/>
            </a:endParaRPr>
          </a:p>
        </p:txBody>
      </p:sp>
      <p:sp>
        <p:nvSpPr>
          <p:cNvPr id="1048" name="Google Shape;1048;p131"/>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for End-users</a:t>
            </a:r>
            <a:endParaRPr/>
          </a:p>
        </p:txBody>
      </p:sp>
      <p:pic>
        <p:nvPicPr>
          <p:cNvPr id="1049" name="Google Shape;1049;p131"/>
          <p:cNvPicPr preferRelativeResize="0"/>
          <p:nvPr/>
        </p:nvPicPr>
        <p:blipFill>
          <a:blip r:embed="rId3">
            <a:alphaModFix/>
          </a:blip>
          <a:stretch>
            <a:fillRect/>
          </a:stretch>
        </p:blipFill>
        <p:spPr>
          <a:xfrm>
            <a:off x="480275" y="1614425"/>
            <a:ext cx="3816474" cy="3021375"/>
          </a:xfrm>
          <a:prstGeom prst="rect">
            <a:avLst/>
          </a:prstGeom>
          <a:noFill/>
          <a:ln>
            <a:noFill/>
          </a:ln>
        </p:spPr>
      </p:pic>
      <p:pic>
        <p:nvPicPr>
          <p:cNvPr id="1050" name="Google Shape;1050;p131"/>
          <p:cNvPicPr preferRelativeResize="0"/>
          <p:nvPr/>
        </p:nvPicPr>
        <p:blipFill>
          <a:blip r:embed="rId4">
            <a:alphaModFix/>
          </a:blip>
          <a:stretch>
            <a:fillRect/>
          </a:stretch>
        </p:blipFill>
        <p:spPr>
          <a:xfrm>
            <a:off x="584101" y="799544"/>
            <a:ext cx="3608824" cy="649825"/>
          </a:xfrm>
          <a:prstGeom prst="rect">
            <a:avLst/>
          </a:prstGeom>
          <a:noFill/>
          <a:ln>
            <a:noFill/>
          </a:ln>
        </p:spPr>
      </p:pic>
      <p:grpSp>
        <p:nvGrpSpPr>
          <p:cNvPr id="1051" name="Google Shape;1051;p131"/>
          <p:cNvGrpSpPr/>
          <p:nvPr/>
        </p:nvGrpSpPr>
        <p:grpSpPr>
          <a:xfrm>
            <a:off x="5080729" y="1320830"/>
            <a:ext cx="3486846" cy="1051791"/>
            <a:chOff x="4852425" y="1016000"/>
            <a:chExt cx="3816600" cy="1162200"/>
          </a:xfrm>
        </p:grpSpPr>
        <p:sp>
          <p:nvSpPr>
            <p:cNvPr id="1052" name="Google Shape;1052;p131"/>
            <p:cNvSpPr/>
            <p:nvPr/>
          </p:nvSpPr>
          <p:spPr>
            <a:xfrm>
              <a:off x="4852425" y="101600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Developer Enablement</a:t>
              </a:r>
              <a:endParaRPr>
                <a:latin typeface="Gill Sans"/>
                <a:ea typeface="Gill Sans"/>
                <a:cs typeface="Gill Sans"/>
                <a:sym typeface="Gill Sans"/>
              </a:endParaRPr>
            </a:p>
          </p:txBody>
        </p:sp>
        <p:pic>
          <p:nvPicPr>
            <p:cNvPr id="1053" name="Google Shape;1053;p131"/>
            <p:cNvPicPr preferRelativeResize="0"/>
            <p:nvPr/>
          </p:nvPicPr>
          <p:blipFill>
            <a:blip r:embed="rId5">
              <a:alphaModFix/>
            </a:blip>
            <a:stretch>
              <a:fillRect/>
            </a:stretch>
          </p:blipFill>
          <p:spPr>
            <a:xfrm>
              <a:off x="5666351" y="1434025"/>
              <a:ext cx="2188748" cy="616436"/>
            </a:xfrm>
            <a:prstGeom prst="rect">
              <a:avLst/>
            </a:prstGeom>
            <a:noFill/>
            <a:ln>
              <a:noFill/>
            </a:ln>
          </p:spPr>
        </p:pic>
      </p:grpSp>
      <p:grpSp>
        <p:nvGrpSpPr>
          <p:cNvPr id="1054" name="Google Shape;1054;p131"/>
          <p:cNvGrpSpPr/>
          <p:nvPr/>
        </p:nvGrpSpPr>
        <p:grpSpPr>
          <a:xfrm>
            <a:off x="5080729" y="2437078"/>
            <a:ext cx="3486846" cy="1051791"/>
            <a:chOff x="4852425" y="2173225"/>
            <a:chExt cx="3816600" cy="1162200"/>
          </a:xfrm>
        </p:grpSpPr>
        <p:sp>
          <p:nvSpPr>
            <p:cNvPr id="1055" name="Google Shape;1055;p131"/>
            <p:cNvSpPr/>
            <p:nvPr/>
          </p:nvSpPr>
          <p:spPr>
            <a:xfrm>
              <a:off x="4852425" y="2173225"/>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Agile / Test Driven Development</a:t>
              </a:r>
              <a:endParaRPr>
                <a:latin typeface="Gill Sans"/>
                <a:ea typeface="Gill Sans"/>
                <a:cs typeface="Gill Sans"/>
                <a:sym typeface="Gill Sans"/>
              </a:endParaRPr>
            </a:p>
          </p:txBody>
        </p:sp>
        <p:pic>
          <p:nvPicPr>
            <p:cNvPr id="1056" name="Google Shape;1056;p131"/>
            <p:cNvPicPr preferRelativeResize="0"/>
            <p:nvPr/>
          </p:nvPicPr>
          <p:blipFill>
            <a:blip r:embed="rId6">
              <a:alphaModFix/>
            </a:blip>
            <a:stretch>
              <a:fillRect/>
            </a:stretch>
          </p:blipFill>
          <p:spPr>
            <a:xfrm>
              <a:off x="5155750" y="2618925"/>
              <a:ext cx="3209947" cy="573675"/>
            </a:xfrm>
            <a:prstGeom prst="rect">
              <a:avLst/>
            </a:prstGeom>
            <a:noFill/>
            <a:ln>
              <a:noFill/>
            </a:ln>
          </p:spPr>
        </p:pic>
      </p:grpSp>
      <p:grpSp>
        <p:nvGrpSpPr>
          <p:cNvPr id="1057" name="Google Shape;1057;p131"/>
          <p:cNvGrpSpPr/>
          <p:nvPr/>
        </p:nvGrpSpPr>
        <p:grpSpPr>
          <a:xfrm>
            <a:off x="5080729" y="3553327"/>
            <a:ext cx="3486846" cy="1112382"/>
            <a:chOff x="4852425" y="3406650"/>
            <a:chExt cx="3816600" cy="1229152"/>
          </a:xfrm>
        </p:grpSpPr>
        <p:sp>
          <p:nvSpPr>
            <p:cNvPr id="1058" name="Google Shape;1058;p131"/>
            <p:cNvSpPr/>
            <p:nvPr/>
          </p:nvSpPr>
          <p:spPr>
            <a:xfrm>
              <a:off x="4852425" y="340665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Systems Integration/Deployment</a:t>
              </a:r>
              <a:endParaRPr>
                <a:latin typeface="Gill Sans"/>
                <a:ea typeface="Gill Sans"/>
                <a:cs typeface="Gill Sans"/>
                <a:sym typeface="Gill Sans"/>
              </a:endParaRPr>
            </a:p>
          </p:txBody>
        </p:sp>
        <p:pic>
          <p:nvPicPr>
            <p:cNvPr id="1059" name="Google Shape;1059;p131"/>
            <p:cNvPicPr preferRelativeResize="0"/>
            <p:nvPr/>
          </p:nvPicPr>
          <p:blipFill>
            <a:blip r:embed="rId7">
              <a:alphaModFix/>
            </a:blip>
            <a:stretch>
              <a:fillRect/>
            </a:stretch>
          </p:blipFill>
          <p:spPr>
            <a:xfrm>
              <a:off x="5551450" y="3599400"/>
              <a:ext cx="2343421" cy="1036401"/>
            </a:xfrm>
            <a:prstGeom prst="rect">
              <a:avLst/>
            </a:prstGeom>
            <a:noFill/>
            <a:ln>
              <a:noFill/>
            </a:ln>
          </p:spPr>
        </p:pic>
      </p:grpSp>
      <p:sp>
        <p:nvSpPr>
          <p:cNvPr id="1060" name="Google Shape;1060;p131"/>
          <p:cNvSpPr txBox="1"/>
          <p:nvPr/>
        </p:nvSpPr>
        <p:spPr>
          <a:xfrm>
            <a:off x="-25" y="47498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Read the Bankdata story at </a:t>
            </a:r>
            <a:r>
              <a:rPr lang="en-US" u="sng">
                <a:solidFill>
                  <a:schemeClr val="hlink"/>
                </a:solidFill>
                <a:latin typeface="Gill Sans"/>
                <a:ea typeface="Gill Sans"/>
                <a:cs typeface="Gill Sans"/>
                <a:sym typeface="Gill Sans"/>
                <a:hlinkClick r:id="rId8"/>
              </a:rPr>
              <a:t>https://www.openmainframeproject.org/blog/2022/12/16/open-mainframe-use-case-bankdata</a:t>
            </a:r>
            <a:r>
              <a:rPr lang="en-US">
                <a:latin typeface="Gill Sans"/>
                <a:ea typeface="Gill Sans"/>
                <a:cs typeface="Gill Sans"/>
                <a:sym typeface="Gill Sans"/>
              </a:rPr>
              <a:t> </a:t>
            </a:r>
            <a:endParaRPr>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pic>
        <p:nvPicPr>
          <p:cNvPr id="1066" name="Google Shape;1066;p132"/>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1067" name="Google Shape;1067;p132"/>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Innovation E</a:t>
            </a:r>
            <a:r>
              <a:rPr lang="en-US">
                <a:solidFill>
                  <a:srgbClr val="000000"/>
                </a:solidFill>
              </a:rPr>
              <a:t>nablement</a:t>
            </a:r>
            <a:r>
              <a:rPr lang="en-US">
                <a:solidFill>
                  <a:srgbClr val="000000"/>
                </a:solidFill>
              </a:rPr>
              <a:t> is More than Code</a:t>
            </a:r>
            <a:endParaRPr>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33"/>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1074" name="Google Shape;1074;p133"/>
          <p:cNvGrpSpPr/>
          <p:nvPr/>
        </p:nvGrpSpPr>
        <p:grpSpPr>
          <a:xfrm>
            <a:off x="557875" y="796100"/>
            <a:ext cx="2678801" cy="3901775"/>
            <a:chOff x="1718400" y="1321825"/>
            <a:chExt cx="2678801" cy="3901775"/>
          </a:xfrm>
        </p:grpSpPr>
        <p:pic>
          <p:nvPicPr>
            <p:cNvPr id="1075" name="Google Shape;1075;p133"/>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1076" name="Google Shape;1076;p133"/>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1077" name="Google Shape;1077;p133"/>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1078" name="Google Shape;1078;p133"/>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 Innovation Through</a:t>
            </a:r>
            <a:r>
              <a:rPr lang="en-US"/>
              <a:t> Diversity and Inclusion</a:t>
            </a:r>
            <a:endParaRPr/>
          </a:p>
        </p:txBody>
      </p:sp>
      <p:pic>
        <p:nvPicPr>
          <p:cNvPr id="1079" name="Google Shape;1079;p133"/>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1080" name="Google Shape;1080;p133"/>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1081" name="Google Shape;1081;p133"/>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1082" name="Google Shape;1082;p133"/>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1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through strong security and IP policies  </a:t>
            </a:r>
            <a:endParaRPr/>
          </a:p>
        </p:txBody>
      </p:sp>
      <p:sp>
        <p:nvSpPr>
          <p:cNvPr id="1089" name="Google Shape;1089;p134"/>
          <p:cNvSpPr txBox="1"/>
          <p:nvPr>
            <p:ph idx="1" type="body"/>
          </p:nvPr>
        </p:nvSpPr>
        <p:spPr>
          <a:xfrm>
            <a:off x="317500" y="943425"/>
            <a:ext cx="62892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Good open source projects follow key best practices…</a:t>
            </a:r>
            <a:endParaRPr sz="1700"/>
          </a:p>
          <a:p>
            <a:pPr indent="-336550" lvl="0" marL="457200" rtl="0" algn="l">
              <a:spcBef>
                <a:spcPts val="400"/>
              </a:spcBef>
              <a:spcAft>
                <a:spcPts val="0"/>
              </a:spcAft>
              <a:buSzPts val="1700"/>
              <a:buChar char="-"/>
            </a:pPr>
            <a:r>
              <a:rPr lang="en-US" sz="1700"/>
              <a:t>Multiple, unaffiliated contributors</a:t>
            </a:r>
            <a:endParaRPr sz="1700"/>
          </a:p>
          <a:p>
            <a:pPr indent="-336550" lvl="0" marL="457200" rtl="0" algn="l">
              <a:spcBef>
                <a:spcPts val="0"/>
              </a:spcBef>
              <a:spcAft>
                <a:spcPts val="0"/>
              </a:spcAft>
              <a:buSzPts val="1700"/>
              <a:buChar char="-"/>
            </a:pPr>
            <a:r>
              <a:rPr lang="en-US" sz="1700"/>
              <a:t>Code review policies</a:t>
            </a:r>
            <a:endParaRPr sz="1700"/>
          </a:p>
          <a:p>
            <a:pPr indent="-336550" lvl="0" marL="457200" rtl="0" algn="l">
              <a:spcBef>
                <a:spcPts val="0"/>
              </a:spcBef>
              <a:spcAft>
                <a:spcPts val="0"/>
              </a:spcAft>
              <a:buSzPts val="1700"/>
              <a:buChar char="-"/>
            </a:pPr>
            <a:r>
              <a:rPr lang="en-US" sz="1700"/>
              <a:t>Secure and validated release process</a:t>
            </a:r>
            <a:endParaRPr sz="1700"/>
          </a:p>
          <a:p>
            <a:pPr indent="-336550" lvl="0" marL="457200" rtl="0" algn="l">
              <a:spcBef>
                <a:spcPts val="0"/>
              </a:spcBef>
              <a:spcAft>
                <a:spcPts val="0"/>
              </a:spcAft>
              <a:buSzPts val="1700"/>
              <a:buChar char="-"/>
            </a:pPr>
            <a:r>
              <a:rPr lang="en-US" sz="1700"/>
              <a:t>Security minded development</a:t>
            </a:r>
            <a:endParaRPr sz="1700"/>
          </a:p>
          <a:p>
            <a:pPr indent="0" lvl="0" marL="0" rtl="0" algn="l">
              <a:spcBef>
                <a:spcPts val="400"/>
              </a:spcBef>
              <a:spcAft>
                <a:spcPts val="0"/>
              </a:spcAft>
              <a:buNone/>
            </a:pPr>
            <a:r>
              <a:rPr lang="en-US" sz="1700"/>
              <a:t>Open Mainframe Project, as well as larger Linux Foundation projects are well tested, have continuous security analysis, and operate in the best practices of open source projects.</a:t>
            </a:r>
            <a:endParaRPr sz="1700"/>
          </a:p>
          <a:p>
            <a:pPr indent="-336550" lvl="0" marL="457200" rtl="0" algn="l">
              <a:spcBef>
                <a:spcPts val="400"/>
              </a:spcBef>
              <a:spcAft>
                <a:spcPts val="0"/>
              </a:spcAft>
              <a:buSzPts val="1700"/>
              <a:buChar char="-"/>
            </a:pPr>
            <a:r>
              <a:rPr lang="en-US" sz="1700"/>
              <a:t>OpenSSF Best Practices badges</a:t>
            </a:r>
            <a:endParaRPr sz="1700"/>
          </a:p>
          <a:p>
            <a:pPr indent="-336550" lvl="0" marL="457200" rtl="0" algn="l">
              <a:spcBef>
                <a:spcPts val="0"/>
              </a:spcBef>
              <a:spcAft>
                <a:spcPts val="0"/>
              </a:spcAft>
              <a:buSzPts val="1700"/>
              <a:buChar char="-"/>
            </a:pPr>
            <a:r>
              <a:rPr lang="en-US" sz="1700"/>
              <a:t>Routine license scans, including dependency and software </a:t>
            </a:r>
            <a:r>
              <a:rPr lang="en-US" sz="1700"/>
              <a:t>supply</a:t>
            </a:r>
            <a:r>
              <a:rPr lang="en-US" sz="1700"/>
              <a:t> chain </a:t>
            </a:r>
            <a:r>
              <a:rPr lang="en-US" sz="1700"/>
              <a:t>analysis</a:t>
            </a:r>
            <a:endParaRPr sz="1700"/>
          </a:p>
          <a:p>
            <a:pPr indent="-336550" lvl="0" marL="457200" rtl="0" algn="l">
              <a:spcBef>
                <a:spcPts val="0"/>
              </a:spcBef>
              <a:spcAft>
                <a:spcPts val="0"/>
              </a:spcAft>
              <a:buSzPts val="1700"/>
              <a:buChar char="-"/>
            </a:pPr>
            <a:r>
              <a:rPr lang="en-US" sz="1700"/>
              <a:t>Security standards and tooling from OpenSSF leveraged</a:t>
            </a:r>
            <a:endParaRPr sz="1700"/>
          </a:p>
        </p:txBody>
      </p:sp>
      <p:pic>
        <p:nvPicPr>
          <p:cNvPr id="1090" name="Google Shape;1090;p134"/>
          <p:cNvPicPr preferRelativeResize="0"/>
          <p:nvPr/>
        </p:nvPicPr>
        <p:blipFill>
          <a:blip r:embed="rId3">
            <a:alphaModFix/>
          </a:blip>
          <a:stretch>
            <a:fillRect/>
          </a:stretch>
        </p:blipFill>
        <p:spPr>
          <a:xfrm>
            <a:off x="7403200" y="979622"/>
            <a:ext cx="956750" cy="956750"/>
          </a:xfrm>
          <a:prstGeom prst="rect">
            <a:avLst/>
          </a:prstGeom>
          <a:noFill/>
          <a:ln>
            <a:noFill/>
          </a:ln>
        </p:spPr>
      </p:pic>
      <p:pic>
        <p:nvPicPr>
          <p:cNvPr id="1091" name="Google Shape;1091;p134"/>
          <p:cNvPicPr preferRelativeResize="0"/>
          <p:nvPr/>
        </p:nvPicPr>
        <p:blipFill>
          <a:blip r:embed="rId4">
            <a:alphaModFix/>
          </a:blip>
          <a:stretch>
            <a:fillRect/>
          </a:stretch>
        </p:blipFill>
        <p:spPr>
          <a:xfrm>
            <a:off x="7127697" y="2168670"/>
            <a:ext cx="1507753" cy="447300"/>
          </a:xfrm>
          <a:prstGeom prst="rect">
            <a:avLst/>
          </a:prstGeom>
          <a:noFill/>
          <a:ln>
            <a:noFill/>
          </a:ln>
        </p:spPr>
      </p:pic>
      <p:pic>
        <p:nvPicPr>
          <p:cNvPr id="1092" name="Google Shape;1092;p134"/>
          <p:cNvPicPr preferRelativeResize="0"/>
          <p:nvPr/>
        </p:nvPicPr>
        <p:blipFill>
          <a:blip r:embed="rId5">
            <a:alphaModFix/>
          </a:blip>
          <a:stretch>
            <a:fillRect/>
          </a:stretch>
        </p:blipFill>
        <p:spPr>
          <a:xfrm>
            <a:off x="7101188" y="3673684"/>
            <a:ext cx="1560775" cy="673975"/>
          </a:xfrm>
          <a:prstGeom prst="rect">
            <a:avLst/>
          </a:prstGeom>
          <a:noFill/>
          <a:ln>
            <a:noFill/>
          </a:ln>
        </p:spPr>
      </p:pic>
      <p:pic>
        <p:nvPicPr>
          <p:cNvPr id="1093" name="Google Shape;1093;p134"/>
          <p:cNvPicPr preferRelativeResize="0"/>
          <p:nvPr/>
        </p:nvPicPr>
        <p:blipFill>
          <a:blip r:embed="rId6">
            <a:alphaModFix/>
          </a:blip>
          <a:stretch>
            <a:fillRect/>
          </a:stretch>
        </p:blipFill>
        <p:spPr>
          <a:xfrm>
            <a:off x="7127700" y="2910907"/>
            <a:ext cx="1507750" cy="40206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135"/>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262626"/>
              </a:buClr>
              <a:buSzPct val="100000"/>
              <a:buFont typeface="Gill Sans"/>
              <a:buNone/>
            </a:pPr>
            <a:r>
              <a:rPr lang="en-US"/>
              <a:t>Enabling</a:t>
            </a:r>
            <a:r>
              <a:rPr lang="en-US"/>
              <a:t> Innovation by Telling the “Mainframer” Story</a:t>
            </a:r>
            <a:endParaRPr/>
          </a:p>
        </p:txBody>
      </p:sp>
      <p:sp>
        <p:nvSpPr>
          <p:cNvPr id="1099" name="Google Shape;1099;p135"/>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1100" name="Google Shape;1100;p135"/>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1101" name="Google Shape;1101;p135"/>
          <p:cNvGrpSpPr/>
          <p:nvPr/>
        </p:nvGrpSpPr>
        <p:grpSpPr>
          <a:xfrm>
            <a:off x="879958" y="4525041"/>
            <a:ext cx="2910942" cy="381009"/>
            <a:chOff x="879958" y="4525041"/>
            <a:chExt cx="2910942" cy="381009"/>
          </a:xfrm>
        </p:grpSpPr>
        <p:pic>
          <p:nvPicPr>
            <p:cNvPr id="1102" name="Google Shape;1102;p135"/>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1103" name="Google Shape;1103;p135"/>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1104" name="Google Shape;1104;p135"/>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136"/>
          <p:cNvSpPr txBox="1"/>
          <p:nvPr>
            <p:ph type="title"/>
          </p:nvPr>
        </p:nvSpPr>
        <p:spPr>
          <a:xfrm>
            <a:off x="317498" y="188400"/>
            <a:ext cx="58938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Enabling</a:t>
            </a:r>
            <a:r>
              <a:rPr lang="en-US" sz="2500"/>
              <a:t> Innovation by Providing an “Open” Mainframe</a:t>
            </a:r>
            <a:endParaRPr sz="2500"/>
          </a:p>
        </p:txBody>
      </p:sp>
      <p:sp>
        <p:nvSpPr>
          <p:cNvPr id="1111" name="Google Shape;1111;p136"/>
          <p:cNvSpPr txBox="1"/>
          <p:nvPr>
            <p:ph idx="1" type="body"/>
          </p:nvPr>
        </p:nvSpPr>
        <p:spPr>
          <a:xfrm>
            <a:off x="317500" y="943425"/>
            <a:ext cx="5762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Hosted by Marist College, and through the donation of hardware by Broadcom Mainframe Software, the Open Mainframe Project has a mainframe resource </a:t>
            </a:r>
            <a:r>
              <a:rPr lang="en-US"/>
              <a:t>available</a:t>
            </a:r>
            <a:r>
              <a:rPr lang="en-US"/>
              <a:t> to </a:t>
            </a:r>
            <a:r>
              <a:rPr b="1" lang="en-US"/>
              <a:t>any</a:t>
            </a:r>
            <a:r>
              <a:rPr lang="en-US"/>
              <a:t> open source project looking to support Linux on s390x, z/OS, or z/VM.</a:t>
            </a:r>
            <a:endParaRPr/>
          </a:p>
          <a:p>
            <a:pPr indent="0" lvl="0" marL="0" rtl="0" algn="l">
              <a:spcBef>
                <a:spcPts val="400"/>
              </a:spcBef>
              <a:spcAft>
                <a:spcPts val="0"/>
              </a:spcAft>
              <a:buClr>
                <a:schemeClr val="dk1"/>
              </a:buClr>
              <a:buSzPts val="1100"/>
              <a:buFont typeface="Arial"/>
              <a:buNone/>
            </a:pPr>
            <a:r>
              <a:rPr lang="en-US"/>
              <a:t>Available in Summer 2024. Thanks to these vendors for donations and support.</a:t>
            </a:r>
            <a:endParaRPr/>
          </a:p>
        </p:txBody>
      </p:sp>
      <p:pic>
        <p:nvPicPr>
          <p:cNvPr id="1112" name="Google Shape;1112;p136"/>
          <p:cNvPicPr preferRelativeResize="0"/>
          <p:nvPr/>
        </p:nvPicPr>
        <p:blipFill rotWithShape="1">
          <a:blip r:embed="rId3">
            <a:alphaModFix/>
          </a:blip>
          <a:srcRect b="24948" l="16838" r="35754" t="10668"/>
          <a:stretch/>
        </p:blipFill>
        <p:spPr>
          <a:xfrm>
            <a:off x="6361893" y="0"/>
            <a:ext cx="2840458" cy="5143501"/>
          </a:xfrm>
          <a:prstGeom prst="rect">
            <a:avLst/>
          </a:prstGeom>
          <a:noFill/>
          <a:ln>
            <a:noFill/>
          </a:ln>
        </p:spPr>
      </p:pic>
      <p:pic>
        <p:nvPicPr>
          <p:cNvPr id="1113" name="Google Shape;1113;p136"/>
          <p:cNvPicPr preferRelativeResize="0"/>
          <p:nvPr/>
        </p:nvPicPr>
        <p:blipFill>
          <a:blip r:embed="rId4">
            <a:alphaModFix/>
          </a:blip>
          <a:stretch>
            <a:fillRect/>
          </a:stretch>
        </p:blipFill>
        <p:spPr>
          <a:xfrm>
            <a:off x="698500" y="3608950"/>
            <a:ext cx="2043450" cy="340575"/>
          </a:xfrm>
          <a:prstGeom prst="rect">
            <a:avLst/>
          </a:prstGeom>
          <a:noFill/>
          <a:ln>
            <a:noFill/>
          </a:ln>
        </p:spPr>
      </p:pic>
      <p:pic>
        <p:nvPicPr>
          <p:cNvPr id="1114" name="Google Shape;1114;p136"/>
          <p:cNvPicPr preferRelativeResize="0"/>
          <p:nvPr/>
        </p:nvPicPr>
        <p:blipFill>
          <a:blip r:embed="rId5">
            <a:alphaModFix/>
          </a:blip>
          <a:stretch>
            <a:fillRect/>
          </a:stretch>
        </p:blipFill>
        <p:spPr>
          <a:xfrm>
            <a:off x="989300" y="4194100"/>
            <a:ext cx="1461850" cy="623725"/>
          </a:xfrm>
          <a:prstGeom prst="rect">
            <a:avLst/>
          </a:prstGeom>
          <a:noFill/>
          <a:ln>
            <a:noFill/>
          </a:ln>
        </p:spPr>
      </p:pic>
      <p:pic>
        <p:nvPicPr>
          <p:cNvPr id="1115" name="Google Shape;1115;p136"/>
          <p:cNvPicPr preferRelativeResize="0"/>
          <p:nvPr/>
        </p:nvPicPr>
        <p:blipFill>
          <a:blip r:embed="rId6">
            <a:alphaModFix/>
          </a:blip>
          <a:stretch>
            <a:fillRect/>
          </a:stretch>
        </p:blipFill>
        <p:spPr>
          <a:xfrm>
            <a:off x="3459297" y="3560863"/>
            <a:ext cx="1949778" cy="436750"/>
          </a:xfrm>
          <a:prstGeom prst="rect">
            <a:avLst/>
          </a:prstGeom>
          <a:noFill/>
          <a:ln>
            <a:noFill/>
          </a:ln>
        </p:spPr>
      </p:pic>
      <p:pic>
        <p:nvPicPr>
          <p:cNvPr id="1116" name="Google Shape;1116;p136"/>
          <p:cNvPicPr preferRelativeResize="0"/>
          <p:nvPr/>
        </p:nvPicPr>
        <p:blipFill>
          <a:blip r:embed="rId7">
            <a:alphaModFix/>
          </a:blip>
          <a:stretch>
            <a:fillRect/>
          </a:stretch>
        </p:blipFill>
        <p:spPr>
          <a:xfrm>
            <a:off x="3459300" y="4409400"/>
            <a:ext cx="1640138" cy="340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13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by Creating New Ecosystems</a:t>
            </a:r>
            <a:endParaRPr/>
          </a:p>
        </p:txBody>
      </p:sp>
      <p:sp>
        <p:nvSpPr>
          <p:cNvPr id="1123" name="Google Shape;1123;p137"/>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1124" name="Google Shape;1124;p137"/>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125" name="Google Shape;1125;p137"/>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38"/>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through a Focal Event for Open Source on Mainframe</a:t>
            </a:r>
            <a:endParaRPr/>
          </a:p>
        </p:txBody>
      </p:sp>
      <p:sp>
        <p:nvSpPr>
          <p:cNvPr id="1132" name="Google Shape;1132;p138"/>
          <p:cNvSpPr txBox="1"/>
          <p:nvPr>
            <p:ph idx="1" type="body"/>
          </p:nvPr>
        </p:nvSpPr>
        <p:spPr>
          <a:xfrm>
            <a:off x="317500" y="943425"/>
            <a:ext cx="4127100" cy="3808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Summit is the annual event that brings together the open source and mainframe ecosystems, discussing projects, trends, and executive insights.</a:t>
            </a:r>
            <a:endParaRPr/>
          </a:p>
          <a:p>
            <a:pPr indent="0" lvl="0" marL="0" rtl="0" algn="l">
              <a:spcBef>
                <a:spcPts val="400"/>
              </a:spcBef>
              <a:spcAft>
                <a:spcPts val="0"/>
              </a:spcAft>
              <a:buNone/>
            </a:pPr>
            <a:r>
              <a:rPr lang="en-US"/>
              <a:t>In 2023 we aligned with Open Source in Finance Forum, hosted by FINOS, to bring this innovation to end-users, helping them leverage and engage the open innovation happening in mainframe.</a:t>
            </a:r>
            <a:endParaRPr/>
          </a:p>
        </p:txBody>
      </p:sp>
      <p:sp>
        <p:nvSpPr>
          <p:cNvPr id="1133" name="Google Shape;1133;p138"/>
          <p:cNvSpPr txBox="1"/>
          <p:nvPr>
            <p:ph idx="2" type="body"/>
          </p:nvPr>
        </p:nvSpPr>
        <p:spPr>
          <a:xfrm>
            <a:off x="4712200" y="943425"/>
            <a:ext cx="4127100" cy="3554700"/>
          </a:xfrm>
          <a:prstGeom prst="rect">
            <a:avLst/>
          </a:prstGeom>
        </p:spPr>
        <p:txBody>
          <a:bodyPr anchorCtr="0" anchor="b" bIns="91425" lIns="91425" spcFirstLastPara="1" rIns="91425" wrap="square" tIns="91425">
            <a:noAutofit/>
          </a:bodyPr>
          <a:lstStyle/>
          <a:p>
            <a:pPr indent="0" lvl="0" marL="0" rtl="0" algn="ctr">
              <a:lnSpc>
                <a:spcPct val="140000"/>
              </a:lnSpc>
              <a:spcBef>
                <a:spcPts val="400"/>
              </a:spcBef>
              <a:spcAft>
                <a:spcPts val="0"/>
              </a:spcAft>
              <a:buNone/>
            </a:pPr>
            <a:r>
              <a:rPr b="1" lang="en-US" sz="1700"/>
              <a:t>New York - October 1st</a:t>
            </a:r>
            <a:endParaRPr b="1" sz="1700"/>
          </a:p>
          <a:p>
            <a:pPr indent="0" lvl="0" marL="0" rtl="0" algn="ctr">
              <a:lnSpc>
                <a:spcPct val="140000"/>
              </a:lnSpc>
              <a:spcBef>
                <a:spcPts val="400"/>
              </a:spcBef>
              <a:spcAft>
                <a:spcPts val="400"/>
              </a:spcAft>
              <a:buNone/>
            </a:pPr>
            <a:r>
              <a:rPr b="1" lang="en-US" sz="1700"/>
              <a:t>More at </a:t>
            </a:r>
            <a:r>
              <a:rPr b="1" lang="en-US" sz="1700" u="sng">
                <a:solidFill>
                  <a:schemeClr val="hlink"/>
                </a:solidFill>
                <a:hlinkClick r:id="rId3"/>
              </a:rPr>
              <a:t>openmainframesummit.org</a:t>
            </a:r>
            <a:endParaRPr/>
          </a:p>
        </p:txBody>
      </p:sp>
      <p:pic>
        <p:nvPicPr>
          <p:cNvPr id="1134" name="Google Shape;1134;p138"/>
          <p:cNvPicPr preferRelativeResize="0"/>
          <p:nvPr/>
        </p:nvPicPr>
        <p:blipFill>
          <a:blip r:embed="rId4">
            <a:alphaModFix/>
          </a:blip>
          <a:stretch>
            <a:fillRect/>
          </a:stretch>
        </p:blipFill>
        <p:spPr>
          <a:xfrm>
            <a:off x="4867257" y="1172025"/>
            <a:ext cx="3748725" cy="152292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139"/>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Getting Involved in Open Mainframe Project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04"/>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solidFill>
                  <a:schemeClr val="lt2"/>
                </a:solidFill>
              </a:rPr>
              <a:t>Antitrust Policy Notice</a:t>
            </a:r>
            <a:endParaRPr>
              <a:solidFill>
                <a:schemeClr val="lt2"/>
              </a:solidFill>
            </a:endParaRPr>
          </a:p>
        </p:txBody>
      </p:sp>
      <p:sp>
        <p:nvSpPr>
          <p:cNvPr id="659" name="Google Shape;659;p104"/>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solidFill>
                  <a:schemeClr val="lt2"/>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solidFill>
                <a:schemeClr val="lt2"/>
              </a:solidFill>
            </a:endParaRPr>
          </a:p>
          <a:p>
            <a:pPr indent="0" lvl="0" marL="0" rtl="0" algn="l">
              <a:spcBef>
                <a:spcPts val="400"/>
              </a:spcBef>
              <a:spcAft>
                <a:spcPts val="0"/>
              </a:spcAft>
              <a:buSzPts val="1800"/>
              <a:buNone/>
            </a:pPr>
            <a:r>
              <a:rPr lang="en-US" sz="1900">
                <a:solidFill>
                  <a:schemeClr val="lt2"/>
                </a:solidFill>
              </a:rPr>
              <a:t>Examples of types of actions that are prohibited at Linux Foundation meetings and in connection with Linux Foundation activities are described in the Linux Foundation Antitrust Policy available at 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900">
              <a:solidFill>
                <a:schemeClr val="lt2"/>
              </a:solidFill>
            </a:endParaRPr>
          </a:p>
        </p:txBody>
      </p:sp>
      <p:sp>
        <p:nvSpPr>
          <p:cNvPr id="660" name="Google Shape;660;p104"/>
          <p:cNvSpPr txBox="1"/>
          <p:nvPr/>
        </p:nvSpPr>
        <p:spPr>
          <a:xfrm>
            <a:off x="1775119" y="1543313"/>
            <a:ext cx="5378700" cy="12468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Open Mainframe Project</a:t>
            </a:r>
            <a:r>
              <a:rPr i="0" lang="en-US" sz="2400" u="none" cap="none" strike="noStrike">
                <a:solidFill>
                  <a:srgbClr val="000000"/>
                </a:solidFill>
                <a:latin typeface="Gill Sans"/>
                <a:ea typeface="Gill Sans"/>
                <a:cs typeface="Gill Sans"/>
                <a:sym typeface="Gill Sans"/>
              </a:rPr>
              <a:t> is a pre-competitive platform that enables cooperation and leveraged development.</a:t>
            </a:r>
            <a:endParaRPr sz="2400">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14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t>
            </a:r>
            <a:r>
              <a:rPr lang="en-US"/>
              <a:t>ontribute to Our Projects - anyone can!</a:t>
            </a:r>
            <a:endParaRPr/>
          </a:p>
        </p:txBody>
      </p:sp>
      <p:sp>
        <p:nvSpPr>
          <p:cNvPr id="1146" name="Google Shape;1146;p140"/>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1147" name="Google Shape;1147;p140"/>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141"/>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154" name="Google Shape;1154;p141"/>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1155" name="Google Shape;1155;p141"/>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1156" name="Google Shape;1156;p141"/>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1157" name="Google Shape;1157;p14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1158" name="Google Shape;1158;p141"/>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1159" name="Google Shape;1159;p141"/>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163" name="Shape 1163"/>
        <p:cNvGrpSpPr/>
        <p:nvPr/>
      </p:nvGrpSpPr>
      <p:grpSpPr>
        <a:xfrm>
          <a:off x="0" y="0"/>
          <a:ext cx="0" cy="0"/>
          <a:chOff x="0" y="0"/>
          <a:chExt cx="0" cy="0"/>
        </a:xfrm>
      </p:grpSpPr>
      <p:sp>
        <p:nvSpPr>
          <p:cNvPr id="1164" name="Google Shape;1164;p142"/>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Organizations</a:t>
            </a:r>
            <a:endParaRPr/>
          </a:p>
        </p:txBody>
      </p:sp>
      <p:sp>
        <p:nvSpPr>
          <p:cNvPr id="1165" name="Google Shape;1165;p142"/>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Gill Sans"/>
                <a:ea typeface="Gill Sans"/>
                <a:cs typeface="Gill Sans"/>
                <a:sym typeface="Gill Sans"/>
              </a:rPr>
              <a:t>Learn more about membership at </a:t>
            </a:r>
            <a:r>
              <a:rPr lang="en-US"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1166" name="Google Shape;1166;p142"/>
          <p:cNvPicPr preferRelativeResize="0"/>
          <p:nvPr/>
        </p:nvPicPr>
        <p:blipFill>
          <a:blip r:embed="rId4">
            <a:alphaModFix/>
          </a:blip>
          <a:stretch>
            <a:fillRect/>
          </a:stretch>
        </p:blipFill>
        <p:spPr>
          <a:xfrm>
            <a:off x="230175" y="657125"/>
            <a:ext cx="8672983" cy="403581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p14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Governing Board Representatives</a:t>
            </a:r>
            <a:endParaRPr/>
          </a:p>
        </p:txBody>
      </p:sp>
      <p:sp>
        <p:nvSpPr>
          <p:cNvPr id="1173" name="Google Shape;1173;p143"/>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4" name="Google Shape;1174;p143"/>
          <p:cNvPicPr preferRelativeResize="0"/>
          <p:nvPr/>
        </p:nvPicPr>
        <p:blipFill>
          <a:blip r:embed="rId3">
            <a:alphaModFix/>
          </a:blip>
          <a:stretch>
            <a:fillRect/>
          </a:stretch>
        </p:blipFill>
        <p:spPr>
          <a:xfrm>
            <a:off x="808176" y="819125"/>
            <a:ext cx="6945550" cy="4264201"/>
          </a:xfrm>
          <a:prstGeom prst="rect">
            <a:avLst/>
          </a:prstGeom>
          <a:noFill/>
          <a:ln>
            <a:noFill/>
          </a:ln>
        </p:spPr>
      </p:pic>
      <p:pic>
        <p:nvPicPr>
          <p:cNvPr id="1175" name="Google Shape;1175;p143"/>
          <p:cNvPicPr preferRelativeResize="0"/>
          <p:nvPr/>
        </p:nvPicPr>
        <p:blipFill>
          <a:blip r:embed="rId4">
            <a:alphaModFix/>
          </a:blip>
          <a:stretch>
            <a:fillRect/>
          </a:stretch>
        </p:blipFill>
        <p:spPr>
          <a:xfrm>
            <a:off x="2153400" y="2958500"/>
            <a:ext cx="785700" cy="785700"/>
          </a:xfrm>
          <a:prstGeom prst="ellipse">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144"/>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Technical Advisory Council (TAC)</a:t>
            </a:r>
            <a:r>
              <a:rPr lang="en-US"/>
              <a:t> Representatives</a:t>
            </a:r>
            <a:endParaRPr/>
          </a:p>
        </p:txBody>
      </p:sp>
      <p:sp>
        <p:nvSpPr>
          <p:cNvPr id="1182" name="Google Shape;1182;p144"/>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3" name="Google Shape;1183;p144"/>
          <p:cNvPicPr preferRelativeResize="0"/>
          <p:nvPr/>
        </p:nvPicPr>
        <p:blipFill>
          <a:blip r:embed="rId3">
            <a:alphaModFix/>
          </a:blip>
          <a:stretch>
            <a:fillRect/>
          </a:stretch>
        </p:blipFill>
        <p:spPr>
          <a:xfrm>
            <a:off x="1401450" y="795675"/>
            <a:ext cx="5533459" cy="42319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pic>
        <p:nvPicPr>
          <p:cNvPr descr="12c copy" id="1188" name="Google Shape;1188;p145"/>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1189" name="Google Shape;1189;p145"/>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90" name="Google Shape;1190;p145"/>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91" name="Google Shape;1191;p145"/>
          <p:cNvSpPr txBox="1"/>
          <p:nvPr>
            <p:ph idx="4294967295" type="body"/>
          </p:nvPr>
        </p:nvSpPr>
        <p:spPr>
          <a:xfrm>
            <a:off x="317500" y="2638500"/>
            <a:ext cx="8369400" cy="23343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a:t>
            </a:r>
            <a:r>
              <a:rPr lang="en-US" sz="1900"/>
              <a:t>17 </a:t>
            </a:r>
            <a:r>
              <a:rPr lang="en-US" sz="1900"/>
              <a:t>hosted projects and working groups at </a:t>
            </a:r>
            <a:r>
              <a:rPr lang="en-US" sz="1900" u="sng">
                <a:solidFill>
                  <a:schemeClr val="hlink"/>
                </a:solidFill>
                <a:hlinkClick r:id="rId4"/>
              </a:rPr>
              <a:t>https://openmainframeproject.org/our-projects/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See the latest blog posts and news at </a:t>
            </a:r>
            <a:r>
              <a:rPr lang="en-US" sz="1900" u="sng">
                <a:solidFill>
                  <a:schemeClr val="hlink"/>
                </a:solidFill>
                <a:hlinkClick r:id="rId7"/>
              </a:rPr>
              <a:t>openmainframeproject.org/news</a:t>
            </a:r>
            <a:endParaRPr sz="1900"/>
          </a:p>
        </p:txBody>
      </p:sp>
      <p:pic>
        <p:nvPicPr>
          <p:cNvPr descr="OpenMainframe_Logo_Pantone.png" id="1192" name="Google Shape;1192;p145"/>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1193" name="Google Shape;1193;p145"/>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a:t>
            </a:r>
            <a:r>
              <a:rPr lang="en-US" sz="3000">
                <a:solidFill>
                  <a:schemeClr val="dk1"/>
                </a:solidFill>
                <a:latin typeface="Gill Sans"/>
                <a:ea typeface="Gill Sans"/>
                <a:cs typeface="Gill Sans"/>
                <a:sym typeface="Gill Sans"/>
              </a:rPr>
              <a:t>M</a:t>
            </a:r>
            <a:r>
              <a:rPr b="0" i="0" lang="en-US" sz="3000" u="none" cap="none" strike="noStrike">
                <a:solidFill>
                  <a:schemeClr val="dk1"/>
                </a:solidFill>
                <a:latin typeface="Gill Sans"/>
                <a:ea typeface="Gill Sans"/>
                <a:cs typeface="Gill Sans"/>
                <a:sym typeface="Gill Sans"/>
              </a:rPr>
              <a:t>ore </a:t>
            </a:r>
            <a:r>
              <a:rPr lang="en-US" sz="3000">
                <a:solidFill>
                  <a:schemeClr val="dk1"/>
                </a:solidFill>
                <a:latin typeface="Gill Sans"/>
                <a:ea typeface="Gill Sans"/>
                <a:cs typeface="Gill Sans"/>
                <a:sym typeface="Gill Sans"/>
              </a:rPr>
              <a:t>A</a:t>
            </a:r>
            <a:r>
              <a:rPr b="0" i="0" lang="en-US" sz="3000" u="none" cap="none" strike="noStrike">
                <a:solidFill>
                  <a:schemeClr val="dk1"/>
                </a:solidFill>
                <a:latin typeface="Gill Sans"/>
                <a:ea typeface="Gill Sans"/>
                <a:cs typeface="Gill Sans"/>
                <a:sym typeface="Gill Sans"/>
              </a:rPr>
              <a:t>bout the Open Mainframe Project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146"/>
          <p:cNvSpPr txBox="1"/>
          <p:nvPr>
            <p:ph type="title"/>
          </p:nvPr>
        </p:nvSpPr>
        <p:spPr>
          <a:xfrm>
            <a:off x="509425" y="1429800"/>
            <a:ext cx="5365800" cy="228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14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400"/>
              <a:t>Becoming an Open Mainframe Project member means your organization is...</a:t>
            </a:r>
            <a:endParaRPr sz="2400"/>
          </a:p>
        </p:txBody>
      </p:sp>
      <p:sp>
        <p:nvSpPr>
          <p:cNvPr id="1205" name="Google Shape;1205;p147"/>
          <p:cNvSpPr txBox="1"/>
          <p:nvPr>
            <p:ph idx="1" type="body"/>
          </p:nvPr>
        </p:nvSpPr>
        <p:spPr>
          <a:xfrm>
            <a:off x="289300" y="1215949"/>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1000"/>
              </a:spcBef>
              <a:spcAft>
                <a:spcPts val="0"/>
              </a:spcAft>
              <a:buSzPts val="2000"/>
              <a:buChar char="➔"/>
            </a:pPr>
            <a:r>
              <a:rPr lang="en-US"/>
              <a:t>wants to drive the technical vision of open source on mainframe</a:t>
            </a:r>
            <a:endParaRPr/>
          </a:p>
          <a:p>
            <a:pPr indent="-355600" lvl="0" marL="457200" rtl="0" algn="l">
              <a:spcBef>
                <a:spcPts val="1000"/>
              </a:spcBef>
              <a:spcAft>
                <a:spcPts val="0"/>
              </a:spcAft>
              <a:buSzPts val="2000"/>
              <a:buChar char="➔"/>
            </a:pPr>
            <a:r>
              <a:rPr lang="en-US"/>
              <a:t>a thought leader or aims to be a thought leader in open source on mainframe</a:t>
            </a:r>
            <a:endParaRPr/>
          </a:p>
          <a:p>
            <a:pPr indent="-355600" lvl="0" marL="457200" rtl="0" algn="l">
              <a:spcBef>
                <a:spcPts val="1000"/>
              </a:spcBef>
              <a:spcAft>
                <a:spcPts val="100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148"/>
          <p:cNvSpPr txBox="1"/>
          <p:nvPr>
            <p:ph type="title"/>
          </p:nvPr>
        </p:nvSpPr>
        <p:spPr>
          <a:xfrm>
            <a:off x="317492" y="2173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Leverage Our Industry Presence to Advance Your Thought Leadership.</a:t>
            </a:r>
            <a:endParaRPr sz="2700"/>
          </a:p>
        </p:txBody>
      </p:sp>
      <p:sp>
        <p:nvSpPr>
          <p:cNvPr id="1212" name="Google Shape;1212;p148"/>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grpSp>
        <p:nvGrpSpPr>
          <p:cNvPr id="1213" name="Google Shape;1213;p148"/>
          <p:cNvGrpSpPr/>
          <p:nvPr/>
        </p:nvGrpSpPr>
        <p:grpSpPr>
          <a:xfrm>
            <a:off x="7449638" y="867226"/>
            <a:ext cx="1435200" cy="4101699"/>
            <a:chOff x="7850187" y="970151"/>
            <a:chExt cx="1435200" cy="4101699"/>
          </a:xfrm>
        </p:grpSpPr>
        <p:pic>
          <p:nvPicPr>
            <p:cNvPr id="1214" name="Google Shape;1214;p148"/>
            <p:cNvPicPr preferRelativeResize="0"/>
            <p:nvPr/>
          </p:nvPicPr>
          <p:blipFill>
            <a:blip r:embed="rId12">
              <a:alphaModFix/>
            </a:blip>
            <a:stretch>
              <a:fillRect/>
            </a:stretch>
          </p:blipFill>
          <p:spPr>
            <a:xfrm>
              <a:off x="8302862" y="970151"/>
              <a:ext cx="529869" cy="447300"/>
            </a:xfrm>
            <a:prstGeom prst="rect">
              <a:avLst/>
            </a:prstGeom>
            <a:noFill/>
            <a:ln>
              <a:noFill/>
            </a:ln>
          </p:spPr>
        </p:pic>
        <p:pic>
          <p:nvPicPr>
            <p:cNvPr id="1215" name="Google Shape;1215;p148"/>
            <p:cNvPicPr preferRelativeResize="0"/>
            <p:nvPr/>
          </p:nvPicPr>
          <p:blipFill>
            <a:blip r:embed="rId13">
              <a:alphaModFix/>
            </a:blip>
            <a:stretch>
              <a:fillRect/>
            </a:stretch>
          </p:blipFill>
          <p:spPr>
            <a:xfrm>
              <a:off x="8260010" y="2100550"/>
              <a:ext cx="615578" cy="615600"/>
            </a:xfrm>
            <a:prstGeom prst="rect">
              <a:avLst/>
            </a:prstGeom>
            <a:noFill/>
            <a:ln>
              <a:noFill/>
            </a:ln>
          </p:spPr>
        </p:pic>
        <p:pic>
          <p:nvPicPr>
            <p:cNvPr id="1216" name="Google Shape;1216;p148"/>
            <p:cNvPicPr preferRelativeResize="0"/>
            <p:nvPr/>
          </p:nvPicPr>
          <p:blipFill>
            <a:blip r:embed="rId14">
              <a:alphaModFix/>
            </a:blip>
            <a:stretch>
              <a:fillRect/>
            </a:stretch>
          </p:blipFill>
          <p:spPr>
            <a:xfrm>
              <a:off x="8227887" y="3459600"/>
              <a:ext cx="679825" cy="679825"/>
            </a:xfrm>
            <a:prstGeom prst="rect">
              <a:avLst/>
            </a:prstGeom>
            <a:noFill/>
            <a:ln>
              <a:noFill/>
            </a:ln>
          </p:spPr>
        </p:pic>
        <p:sp>
          <p:nvSpPr>
            <p:cNvPr id="1217" name="Google Shape;1217;p148"/>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60</a:t>
              </a:r>
              <a:r>
                <a:rPr lang="en-US">
                  <a:latin typeface="Gill Sans"/>
                  <a:ea typeface="Gill Sans"/>
                  <a:cs typeface="Gill Sans"/>
                  <a:sym typeface="Gill Sans"/>
                </a:rPr>
                <a:t>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1218" name="Google Shape;1218;p148"/>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35</a:t>
              </a:r>
              <a:r>
                <a:rPr lang="en-US">
                  <a:latin typeface="Gill Sans"/>
                  <a:ea typeface="Gill Sans"/>
                  <a:cs typeface="Gill Sans"/>
                  <a:sym typeface="Gill Sans"/>
                </a:rPr>
                <a:t>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1219" name="Google Shape;1219;p148"/>
            <p:cNvSpPr txBox="1"/>
            <p:nvPr/>
          </p:nvSpPr>
          <p:spPr>
            <a:xfrm>
              <a:off x="7914537" y="4209950"/>
              <a:ext cx="130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Gill Sans"/>
                  <a:ea typeface="Gill Sans"/>
                  <a:cs typeface="Gill Sans"/>
                  <a:sym typeface="Gill Sans"/>
                </a:rPr>
                <a:t>11</a:t>
              </a:r>
              <a:r>
                <a:rPr lang="en-US" sz="1100">
                  <a:latin typeface="Gill Sans"/>
                  <a:ea typeface="Gill Sans"/>
                  <a:cs typeface="Gill Sans"/>
                  <a:sym typeface="Gill Sans"/>
                </a:rPr>
                <a:t>00+ global media articles in 2022 from 4 press announcements</a:t>
              </a:r>
              <a:endParaRPr sz="1100">
                <a:latin typeface="Gill Sans"/>
                <a:ea typeface="Gill Sans"/>
                <a:cs typeface="Gill Sans"/>
                <a:sym typeface="Gill Sans"/>
              </a:endParaRPr>
            </a:p>
          </p:txBody>
        </p:sp>
      </p:grpSp>
      <p:pic>
        <p:nvPicPr>
          <p:cNvPr id="1220" name="Google Shape;1220;p148"/>
          <p:cNvPicPr preferRelativeResize="0"/>
          <p:nvPr/>
        </p:nvPicPr>
        <p:blipFill>
          <a:blip r:embed="rId15">
            <a:alphaModFix/>
          </a:blip>
          <a:stretch>
            <a:fillRect/>
          </a:stretch>
        </p:blipFill>
        <p:spPr>
          <a:xfrm>
            <a:off x="4927223" y="3353035"/>
            <a:ext cx="1985001" cy="734625"/>
          </a:xfrm>
          <a:prstGeom prst="rect">
            <a:avLst/>
          </a:prstGeom>
          <a:noFill/>
          <a:ln>
            <a:noFill/>
          </a:ln>
        </p:spPr>
      </p:pic>
      <p:pic>
        <p:nvPicPr>
          <p:cNvPr id="1221" name="Google Shape;1221;p148"/>
          <p:cNvPicPr preferRelativeResize="0"/>
          <p:nvPr/>
        </p:nvPicPr>
        <p:blipFill>
          <a:blip r:embed="rId16">
            <a:alphaModFix/>
          </a:blip>
          <a:stretch>
            <a:fillRect/>
          </a:stretch>
        </p:blipFill>
        <p:spPr>
          <a:xfrm>
            <a:off x="4849742" y="898025"/>
            <a:ext cx="2139962" cy="734625"/>
          </a:xfrm>
          <a:prstGeom prst="rect">
            <a:avLst/>
          </a:prstGeom>
          <a:noFill/>
          <a:ln>
            <a:noFill/>
          </a:ln>
        </p:spPr>
      </p:pic>
      <p:pic>
        <p:nvPicPr>
          <p:cNvPr id="1222" name="Google Shape;1222;p148"/>
          <p:cNvPicPr preferRelativeResize="0"/>
          <p:nvPr/>
        </p:nvPicPr>
        <p:blipFill>
          <a:blip r:embed="rId17">
            <a:alphaModFix/>
          </a:blip>
          <a:stretch>
            <a:fillRect/>
          </a:stretch>
        </p:blipFill>
        <p:spPr>
          <a:xfrm>
            <a:off x="4669921" y="3019676"/>
            <a:ext cx="2499604" cy="312438"/>
          </a:xfrm>
          <a:prstGeom prst="rect">
            <a:avLst/>
          </a:prstGeom>
          <a:noFill/>
          <a:ln>
            <a:noFill/>
          </a:ln>
        </p:spPr>
      </p:pic>
      <p:pic>
        <p:nvPicPr>
          <p:cNvPr id="1223" name="Google Shape;1223;p148"/>
          <p:cNvPicPr preferRelativeResize="0"/>
          <p:nvPr/>
        </p:nvPicPr>
        <p:blipFill>
          <a:blip r:embed="rId18">
            <a:alphaModFix/>
          </a:blip>
          <a:stretch>
            <a:fillRect/>
          </a:stretch>
        </p:blipFill>
        <p:spPr>
          <a:xfrm>
            <a:off x="4927222" y="1729772"/>
            <a:ext cx="1985002" cy="1116582"/>
          </a:xfrm>
          <a:prstGeom prst="rect">
            <a:avLst/>
          </a:prstGeom>
          <a:noFill/>
          <a:ln>
            <a:noFill/>
          </a:ln>
        </p:spPr>
      </p:pic>
      <p:pic>
        <p:nvPicPr>
          <p:cNvPr id="1224" name="Google Shape;1224;p148"/>
          <p:cNvPicPr preferRelativeResize="0"/>
          <p:nvPr/>
        </p:nvPicPr>
        <p:blipFill>
          <a:blip r:embed="rId19">
            <a:alphaModFix/>
          </a:blip>
          <a:stretch>
            <a:fillRect/>
          </a:stretch>
        </p:blipFill>
        <p:spPr>
          <a:xfrm>
            <a:off x="4677138" y="4184782"/>
            <a:ext cx="2668675" cy="8367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149"/>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1230" name="Google Shape;1230;p149"/>
          <p:cNvSpPr txBox="1"/>
          <p:nvPr>
            <p:ph idx="1" type="body"/>
          </p:nvPr>
        </p:nvSpPr>
        <p:spPr>
          <a:xfrm>
            <a:off x="297850" y="84937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1231" name="Google Shape;1231;p149"/>
          <p:cNvPicPr preferRelativeResize="0"/>
          <p:nvPr/>
        </p:nvPicPr>
        <p:blipFill>
          <a:blip r:embed="rId7">
            <a:alphaModFix/>
          </a:blip>
          <a:stretch>
            <a:fillRect/>
          </a:stretch>
        </p:blipFill>
        <p:spPr>
          <a:xfrm>
            <a:off x="6413738" y="943417"/>
            <a:ext cx="2469799" cy="2050066"/>
          </a:xfrm>
          <a:prstGeom prst="rect">
            <a:avLst/>
          </a:prstGeom>
          <a:noFill/>
          <a:ln>
            <a:noFill/>
          </a:ln>
        </p:spPr>
      </p:pic>
      <p:pic>
        <p:nvPicPr>
          <p:cNvPr id="1232" name="Google Shape;1232;p149"/>
          <p:cNvPicPr preferRelativeResize="0"/>
          <p:nvPr/>
        </p:nvPicPr>
        <p:blipFill>
          <a:blip r:embed="rId8">
            <a:alphaModFix/>
          </a:blip>
          <a:stretch>
            <a:fillRect/>
          </a:stretch>
        </p:blipFill>
        <p:spPr>
          <a:xfrm>
            <a:off x="6196400" y="3077400"/>
            <a:ext cx="2904473" cy="192537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05"/>
          <p:cNvSpPr txBox="1"/>
          <p:nvPr>
            <p:ph type="title"/>
          </p:nvPr>
        </p:nvSpPr>
        <p:spPr>
          <a:xfrm>
            <a:off x="257793" y="1148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Zowe Create Efficiencies</a:t>
            </a:r>
            <a:endParaRPr sz="2900"/>
          </a:p>
        </p:txBody>
      </p:sp>
      <p:grpSp>
        <p:nvGrpSpPr>
          <p:cNvPr id="667" name="Google Shape;667;p105"/>
          <p:cNvGrpSpPr/>
          <p:nvPr/>
        </p:nvGrpSpPr>
        <p:grpSpPr>
          <a:xfrm>
            <a:off x="911350" y="1504650"/>
            <a:ext cx="1930225" cy="2558850"/>
            <a:chOff x="1029925" y="1437250"/>
            <a:chExt cx="1930225" cy="2558850"/>
          </a:xfrm>
        </p:grpSpPr>
        <p:sp>
          <p:nvSpPr>
            <p:cNvPr id="668" name="Google Shape;668;p105"/>
            <p:cNvSpPr/>
            <p:nvPr/>
          </p:nvSpPr>
          <p:spPr>
            <a:xfrm>
              <a:off x="1029925" y="3608300"/>
              <a:ext cx="1930225" cy="3878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669" name="Google Shape;669;p105"/>
            <p:cNvSpPr/>
            <p:nvPr/>
          </p:nvSpPr>
          <p:spPr>
            <a:xfrm>
              <a:off x="1029925" y="1437250"/>
              <a:ext cx="1930225"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670" name="Google Shape;670;p105"/>
          <p:cNvSpPr txBox="1"/>
          <p:nvPr/>
        </p:nvSpPr>
        <p:spPr>
          <a:xfrm>
            <a:off x="257800" y="412607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671" name="Google Shape;671;p105"/>
          <p:cNvSpPr txBox="1"/>
          <p:nvPr/>
        </p:nvSpPr>
        <p:spPr>
          <a:xfrm>
            <a:off x="3892675" y="41192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Focus on Core Application and leverage Zowe components to better integrate with DevOps workflows</a:t>
            </a:r>
            <a:endParaRPr>
              <a:latin typeface="Gill Sans"/>
              <a:ea typeface="Gill Sans"/>
              <a:cs typeface="Gill Sans"/>
              <a:sym typeface="Gill Sans"/>
            </a:endParaRPr>
          </a:p>
        </p:txBody>
      </p:sp>
      <p:sp>
        <p:nvSpPr>
          <p:cNvPr id="672" name="Google Shape;672;p105"/>
          <p:cNvSpPr/>
          <p:nvPr/>
        </p:nvSpPr>
        <p:spPr>
          <a:xfrm>
            <a:off x="3318200" y="3686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grpSp>
        <p:nvGrpSpPr>
          <p:cNvPr id="673" name="Google Shape;673;p105"/>
          <p:cNvGrpSpPr/>
          <p:nvPr/>
        </p:nvGrpSpPr>
        <p:grpSpPr>
          <a:xfrm>
            <a:off x="3318200" y="1504626"/>
            <a:ext cx="5636700" cy="1887000"/>
            <a:chOff x="3318200" y="1504626"/>
            <a:chExt cx="5636700" cy="1887000"/>
          </a:xfrm>
        </p:grpSpPr>
        <p:sp>
          <p:nvSpPr>
            <p:cNvPr id="674" name="Google Shape;674;p105"/>
            <p:cNvSpPr/>
            <p:nvPr/>
          </p:nvSpPr>
          <p:spPr>
            <a:xfrm>
              <a:off x="3318200" y="15046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05"/>
            <p:cNvSpPr/>
            <p:nvPr/>
          </p:nvSpPr>
          <p:spPr>
            <a:xfrm>
              <a:off x="4487191"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Desktop</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(Web UI interface)</a:t>
              </a:r>
              <a:endParaRPr sz="900">
                <a:latin typeface="Gill Sans"/>
                <a:ea typeface="Gill Sans"/>
                <a:cs typeface="Gill Sans"/>
                <a:sym typeface="Gill Sans"/>
              </a:endParaRPr>
            </a:p>
          </p:txBody>
        </p:sp>
        <p:sp>
          <p:nvSpPr>
            <p:cNvPr id="676" name="Google Shape;676;p105"/>
            <p:cNvSpPr/>
            <p:nvPr/>
          </p:nvSpPr>
          <p:spPr>
            <a:xfrm>
              <a:off x="7785250"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CLI</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(CLI interface for scripting)</a:t>
              </a:r>
              <a:endParaRPr sz="900">
                <a:latin typeface="Gill Sans"/>
                <a:ea typeface="Gill Sans"/>
                <a:cs typeface="Gill Sans"/>
                <a:sym typeface="Gill Sans"/>
              </a:endParaRPr>
            </a:p>
          </p:txBody>
        </p:sp>
        <p:sp>
          <p:nvSpPr>
            <p:cNvPr id="677" name="Google Shape;677;p105"/>
            <p:cNvSpPr/>
            <p:nvPr/>
          </p:nvSpPr>
          <p:spPr>
            <a:xfrm>
              <a:off x="717915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8" name="Google Shape;678;p105"/>
            <p:cNvPicPr preferRelativeResize="0"/>
            <p:nvPr/>
          </p:nvPicPr>
          <p:blipFill>
            <a:blip r:embed="rId3">
              <a:alphaModFix/>
            </a:blip>
            <a:stretch>
              <a:fillRect/>
            </a:stretch>
          </p:blipFill>
          <p:spPr>
            <a:xfrm>
              <a:off x="5488642" y="1504632"/>
              <a:ext cx="1242367" cy="521261"/>
            </a:xfrm>
            <a:prstGeom prst="rect">
              <a:avLst/>
            </a:prstGeom>
            <a:noFill/>
            <a:ln>
              <a:noFill/>
            </a:ln>
          </p:spPr>
        </p:pic>
        <p:grpSp>
          <p:nvGrpSpPr>
            <p:cNvPr id="679" name="Google Shape;679;p105"/>
            <p:cNvGrpSpPr/>
            <p:nvPr/>
          </p:nvGrpSpPr>
          <p:grpSpPr>
            <a:xfrm>
              <a:off x="3387850" y="2078787"/>
              <a:ext cx="1060463" cy="477141"/>
              <a:chOff x="3997450" y="1438350"/>
              <a:chExt cx="1060463" cy="508300"/>
            </a:xfrm>
          </p:grpSpPr>
          <p:sp>
            <p:nvSpPr>
              <p:cNvPr id="680" name="Google Shape;680;p105"/>
              <p:cNvSpPr/>
              <p:nvPr/>
            </p:nvSpPr>
            <p:spPr>
              <a:xfrm>
                <a:off x="3997450" y="1438350"/>
                <a:ext cx="1060463"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Explorer</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1" name="Google Shape;681;p105"/>
              <p:cNvPicPr preferRelativeResize="0"/>
              <p:nvPr/>
            </p:nvPicPr>
            <p:blipFill>
              <a:blip r:embed="rId4">
                <a:alphaModFix/>
              </a:blip>
              <a:stretch>
                <a:fillRect/>
              </a:stretch>
            </p:blipFill>
            <p:spPr>
              <a:xfrm>
                <a:off x="4272700" y="1721378"/>
                <a:ext cx="180701" cy="180701"/>
              </a:xfrm>
              <a:prstGeom prst="rect">
                <a:avLst/>
              </a:prstGeom>
              <a:noFill/>
              <a:ln>
                <a:noFill/>
              </a:ln>
            </p:spPr>
          </p:pic>
          <p:pic>
            <p:nvPicPr>
              <p:cNvPr id="682" name="Google Shape;682;p105"/>
              <p:cNvPicPr preferRelativeResize="0"/>
              <p:nvPr/>
            </p:nvPicPr>
            <p:blipFill>
              <a:blip r:embed="rId5">
                <a:alphaModFix/>
              </a:blip>
              <a:stretch>
                <a:fillRect/>
              </a:stretch>
            </p:blipFill>
            <p:spPr>
              <a:xfrm>
                <a:off x="4556975" y="1721375"/>
                <a:ext cx="180700" cy="180700"/>
              </a:xfrm>
              <a:prstGeom prst="rect">
                <a:avLst/>
              </a:prstGeom>
              <a:noFill/>
              <a:ln>
                <a:noFill/>
              </a:ln>
            </p:spPr>
          </p:pic>
        </p:grpSp>
        <p:sp>
          <p:nvSpPr>
            <p:cNvPr id="683" name="Google Shape;683;p105"/>
            <p:cNvSpPr/>
            <p:nvPr/>
          </p:nvSpPr>
          <p:spPr>
            <a:xfrm>
              <a:off x="5579588"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Dev SDKs</a:t>
              </a:r>
              <a:endParaRPr sz="1100">
                <a:latin typeface="Gill Sans"/>
                <a:ea typeface="Gill Sans"/>
                <a:cs typeface="Gill Sans"/>
                <a:sym typeface="Gill Sans"/>
              </a:endParaRPr>
            </a:p>
            <a:p>
              <a:pPr indent="0" lvl="0" marL="0" rtl="0" algn="ctr">
                <a:spcBef>
                  <a:spcPts val="0"/>
                </a:spcBef>
                <a:spcAft>
                  <a:spcPts val="0"/>
                </a:spcAft>
                <a:buNone/>
              </a:pPr>
              <a:r>
                <a:rPr lang="en-US" sz="800">
                  <a:latin typeface="Gill Sans"/>
                  <a:ea typeface="Gill Sans"/>
                  <a:cs typeface="Gill Sans"/>
                  <a:sym typeface="Gill Sans"/>
                </a:rPr>
                <a:t>(Java,JS,Python,Swift)</a:t>
              </a:r>
              <a:endParaRPr sz="800">
                <a:latin typeface="Gill Sans"/>
                <a:ea typeface="Gill Sans"/>
                <a:cs typeface="Gill Sans"/>
                <a:sym typeface="Gill Sans"/>
              </a:endParaRPr>
            </a:p>
          </p:txBody>
        </p:sp>
        <p:grpSp>
          <p:nvGrpSpPr>
            <p:cNvPr id="684" name="Google Shape;684;p105"/>
            <p:cNvGrpSpPr/>
            <p:nvPr/>
          </p:nvGrpSpPr>
          <p:grpSpPr>
            <a:xfrm>
              <a:off x="6685897" y="2078787"/>
              <a:ext cx="1060475" cy="477141"/>
              <a:chOff x="6762097" y="1430475"/>
              <a:chExt cx="1060475" cy="508300"/>
            </a:xfrm>
          </p:grpSpPr>
          <p:sp>
            <p:nvSpPr>
              <p:cNvPr id="685" name="Google Shape;685;p105"/>
              <p:cNvSpPr/>
              <p:nvPr/>
            </p:nvSpPr>
            <p:spPr>
              <a:xfrm>
                <a:off x="6762097" y="1430475"/>
                <a:ext cx="1060475"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Chat</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6" name="Google Shape;686;p105"/>
              <p:cNvPicPr preferRelativeResize="0"/>
              <p:nvPr/>
            </p:nvPicPr>
            <p:blipFill>
              <a:blip r:embed="rId6">
                <a:alphaModFix/>
              </a:blip>
              <a:stretch>
                <a:fillRect/>
              </a:stretch>
            </p:blipFill>
            <p:spPr>
              <a:xfrm>
                <a:off x="7204072" y="1739376"/>
                <a:ext cx="176525" cy="176525"/>
              </a:xfrm>
              <a:prstGeom prst="rect">
                <a:avLst/>
              </a:prstGeom>
              <a:noFill/>
              <a:ln>
                <a:noFill/>
              </a:ln>
            </p:spPr>
          </p:pic>
        </p:grpSp>
        <p:sp>
          <p:nvSpPr>
            <p:cNvPr id="687" name="Google Shape;687;p105"/>
            <p:cNvSpPr/>
            <p:nvPr/>
          </p:nvSpPr>
          <p:spPr>
            <a:xfrm flipH="1">
              <a:off x="373000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05"/>
            <p:cNvSpPr/>
            <p:nvPr/>
          </p:nvSpPr>
          <p:spPr>
            <a:xfrm>
              <a:off x="7007613"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05"/>
            <p:cNvSpPr/>
            <p:nvPr/>
          </p:nvSpPr>
          <p:spPr>
            <a:xfrm>
              <a:off x="4808900"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05"/>
            <p:cNvSpPr/>
            <p:nvPr/>
          </p:nvSpPr>
          <p:spPr>
            <a:xfrm>
              <a:off x="5908513" y="2508964"/>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05"/>
            <p:cNvSpPr/>
            <p:nvPr/>
          </p:nvSpPr>
          <p:spPr>
            <a:xfrm>
              <a:off x="4771800" y="2833993"/>
              <a:ext cx="2683550"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Zowe API Mediation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(RESTful API gateway - Security)</a:t>
              </a:r>
              <a:endParaRPr sz="900">
                <a:latin typeface="Gill Sans"/>
                <a:ea typeface="Gill Sans"/>
                <a:cs typeface="Gill Sans"/>
                <a:sym typeface="Gill Sans"/>
              </a:endParaRPr>
            </a:p>
          </p:txBody>
        </p:sp>
      </p:grpSp>
      <p:sp>
        <p:nvSpPr>
          <p:cNvPr id="692" name="Google Shape;692;p105"/>
          <p:cNvSpPr/>
          <p:nvPr/>
        </p:nvSpPr>
        <p:spPr>
          <a:xfrm>
            <a:off x="3318200" y="7866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a:t>
            </a:r>
            <a:r>
              <a:rPr lang="en-US">
                <a:latin typeface="Gill Sans"/>
                <a:ea typeface="Gill Sans"/>
                <a:cs typeface="Gill Sans"/>
                <a:sym typeface="Gill Sans"/>
              </a:rPr>
              <a:t>Solutions</a:t>
            </a:r>
            <a:endParaRPr>
              <a:latin typeface="Gill Sans"/>
              <a:ea typeface="Gill Sans"/>
              <a:cs typeface="Gill Sans"/>
              <a:sym typeface="Gill Sans"/>
            </a:endParaRPr>
          </a:p>
        </p:txBody>
      </p:sp>
      <p:sp>
        <p:nvSpPr>
          <p:cNvPr id="693" name="Google Shape;693;p105"/>
          <p:cNvSpPr/>
          <p:nvPr/>
        </p:nvSpPr>
        <p:spPr>
          <a:xfrm>
            <a:off x="5904775"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05"/>
          <p:cNvSpPr/>
          <p:nvPr/>
        </p:nvSpPr>
        <p:spPr>
          <a:xfrm>
            <a:off x="5904775" y="32598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05"/>
          <p:cNvSpPr/>
          <p:nvPr/>
        </p:nvSpPr>
        <p:spPr>
          <a:xfrm>
            <a:off x="911338" y="786675"/>
            <a:ext cx="1930225"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696" name="Google Shape;696;p105"/>
          <p:cNvSpPr/>
          <p:nvPr/>
        </p:nvSpPr>
        <p:spPr>
          <a:xfrm>
            <a:off x="1671400"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05"/>
          <p:cNvSpPr/>
          <p:nvPr/>
        </p:nvSpPr>
        <p:spPr>
          <a:xfrm>
            <a:off x="1671400" y="3260026"/>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15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1238" name="Google Shape;1238;p150"/>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1239" name="Google Shape;1239;p150"/>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240" name="Google Shape;1240;p150"/>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151"/>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247" name="Google Shape;1247;p151"/>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1248" name="Google Shape;1248;p151"/>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1000"/>
              </a:spcBef>
              <a:spcAft>
                <a:spcPts val="1000"/>
              </a:spcAft>
              <a:buSzPts val="2000"/>
              <a:buChar char="•"/>
            </a:pPr>
            <a:r>
              <a:rPr lang="en-US"/>
              <a:t>Not a job board - links to each member’s job listings</a:t>
            </a:r>
            <a:endParaRPr/>
          </a:p>
        </p:txBody>
      </p:sp>
      <p:sp>
        <p:nvSpPr>
          <p:cNvPr id="1249" name="Google Shape;1249;p151"/>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3"/>
              </a:rPr>
              <a:t>https://www.openmainframeproject.org/resources/careers</a:t>
            </a:r>
            <a:r>
              <a:rPr i="1" lang="en-US" sz="1200"/>
              <a:t> </a:t>
            </a:r>
            <a:endParaRPr i="1" sz="1200"/>
          </a:p>
        </p:txBody>
      </p:sp>
      <p:pic>
        <p:nvPicPr>
          <p:cNvPr id="1250" name="Google Shape;1250;p151"/>
          <p:cNvPicPr preferRelativeResize="0"/>
          <p:nvPr/>
        </p:nvPicPr>
        <p:blipFill rotWithShape="1">
          <a:blip r:embed="rId4">
            <a:alphaModFix/>
          </a:blip>
          <a:srcRect b="29544" l="0" r="0" t="11506"/>
          <a:stretch/>
        </p:blipFill>
        <p:spPr>
          <a:xfrm>
            <a:off x="4530387" y="820850"/>
            <a:ext cx="3936074" cy="386337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15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1256" name="Google Shape;1256;p152"/>
          <p:cNvSpPr txBox="1"/>
          <p:nvPr>
            <p:ph idx="1" type="body"/>
          </p:nvPr>
        </p:nvSpPr>
        <p:spPr>
          <a:xfrm>
            <a:off x="334000" y="849375"/>
            <a:ext cx="53955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9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a:t>
            </a:r>
            <a:endParaRPr sz="1900"/>
          </a:p>
          <a:p>
            <a:pPr indent="0" lvl="0" marL="0" rtl="0" algn="l">
              <a:spcBef>
                <a:spcPts val="400"/>
              </a:spcBef>
              <a:spcAft>
                <a:spcPts val="0"/>
              </a:spcAft>
              <a:buNone/>
            </a:pPr>
            <a:r>
              <a:t/>
            </a:r>
            <a:endParaRPr sz="1900"/>
          </a:p>
          <a:p>
            <a:pPr indent="0" lvl="0" marL="0" rtl="0" algn="l">
              <a:spcBef>
                <a:spcPts val="400"/>
              </a:spcBef>
              <a:spcAft>
                <a:spcPts val="0"/>
              </a:spcAft>
              <a:buNone/>
            </a:pPr>
            <a:r>
              <a:rPr lang="en-US" sz="1900"/>
              <a:t>Members can provide a mentorship and be a mentor, which is funded by the Open Mainframe Project. This provides a unique opportunity to find new talent.</a:t>
            </a:r>
            <a:endParaRPr sz="1900"/>
          </a:p>
          <a:p>
            <a:pPr indent="0" lvl="0" marL="0" rtl="0" algn="l">
              <a:spcBef>
                <a:spcPts val="400"/>
              </a:spcBef>
              <a:spcAft>
                <a:spcPts val="0"/>
              </a:spcAft>
              <a:buNone/>
            </a:pPr>
            <a:r>
              <a:rPr lang="en-US" sz="1900"/>
              <a:t>Contact </a:t>
            </a:r>
            <a:r>
              <a:rPr lang="en-US" sz="1900" u="sng">
                <a:solidFill>
                  <a:schemeClr val="hlink"/>
                </a:solidFill>
                <a:hlinkClick r:id="rId3"/>
              </a:rPr>
              <a:t>mentorship@openmainframeproject.org</a:t>
            </a:r>
            <a:r>
              <a:rPr lang="en-US" sz="1900"/>
              <a:t> if you are interested.</a:t>
            </a:r>
            <a:endParaRPr sz="1900"/>
          </a:p>
        </p:txBody>
      </p:sp>
      <p:pic>
        <p:nvPicPr>
          <p:cNvPr id="1257" name="Google Shape;1257;p152"/>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sp>
        <p:nvSpPr>
          <p:cNvPr id="1262" name="Google Shape;1262;p153"/>
          <p:cNvSpPr txBox="1"/>
          <p:nvPr>
            <p:ph idx="1" type="body"/>
          </p:nvPr>
        </p:nvSpPr>
        <p:spPr>
          <a:xfrm>
            <a:off x="232575"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Insights</a:t>
            </a:r>
            <a:br>
              <a:rPr lang="en-US" sz="900">
                <a:solidFill>
                  <a:srgbClr val="000000"/>
                </a:solidFill>
              </a:rPr>
            </a:br>
            <a:r>
              <a:rPr lang="en-US" sz="900">
                <a:solidFill>
                  <a:srgbClr val="000000"/>
                </a:solidFill>
              </a:rPr>
              <a:t>You can’t improve what you don’t measure</a:t>
            </a:r>
            <a:endParaRPr sz="900">
              <a:solidFill>
                <a:srgbClr val="000000"/>
              </a:solidFill>
            </a:endParaRPr>
          </a:p>
          <a:p>
            <a:pPr indent="0" lvl="0" marL="0" rtl="0" algn="ctr">
              <a:spcBef>
                <a:spcPts val="800"/>
              </a:spcBef>
              <a:spcAft>
                <a:spcPts val="0"/>
              </a:spcAft>
              <a:buNone/>
            </a:pPr>
            <a:r>
              <a:t/>
            </a:r>
            <a:endParaRPr sz="900"/>
          </a:p>
        </p:txBody>
      </p:sp>
      <p:sp>
        <p:nvSpPr>
          <p:cNvPr id="1263" name="Google Shape;1263;p153"/>
          <p:cNvSpPr txBox="1"/>
          <p:nvPr>
            <p:ph idx="1" type="body"/>
          </p:nvPr>
        </p:nvSpPr>
        <p:spPr>
          <a:xfrm>
            <a:off x="1966400"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Security</a:t>
            </a:r>
            <a:br>
              <a:rPr lang="en-US" sz="900">
                <a:solidFill>
                  <a:srgbClr val="000000"/>
                </a:solidFill>
              </a:rPr>
            </a:br>
            <a:r>
              <a:rPr lang="en-US" sz="900">
                <a:solidFill>
                  <a:srgbClr val="000000"/>
                </a:solidFill>
              </a:rPr>
              <a:t>Open source security is a shared responsibility</a:t>
            </a:r>
            <a:endParaRPr sz="900">
              <a:solidFill>
                <a:srgbClr val="000000"/>
              </a:solidFill>
            </a:endParaRPr>
          </a:p>
          <a:p>
            <a:pPr indent="0" lvl="0" marL="0" rtl="0" algn="ctr">
              <a:spcBef>
                <a:spcPts val="800"/>
              </a:spcBef>
              <a:spcAft>
                <a:spcPts val="0"/>
              </a:spcAft>
              <a:buNone/>
            </a:pPr>
            <a:r>
              <a:t/>
            </a:r>
            <a:endParaRPr sz="900"/>
          </a:p>
        </p:txBody>
      </p:sp>
      <p:sp>
        <p:nvSpPr>
          <p:cNvPr id="1264" name="Google Shape;1264;p153"/>
          <p:cNvSpPr txBox="1"/>
          <p:nvPr>
            <p:ph idx="1" type="body"/>
          </p:nvPr>
        </p:nvSpPr>
        <p:spPr>
          <a:xfrm>
            <a:off x="3748788" y="2317350"/>
            <a:ext cx="1706100" cy="994200"/>
          </a:xfrm>
          <a:prstGeom prst="rect">
            <a:avLst/>
          </a:prstGeom>
        </p:spPr>
        <p:txBody>
          <a:bodyPr anchorCtr="0" anchor="t" bIns="91425" lIns="91425" spcFirstLastPara="1" rIns="91425" wrap="square" tIns="91425">
            <a:normAutofit lnSpcReduction="10000"/>
          </a:bodyPr>
          <a:lstStyle/>
          <a:p>
            <a:pPr indent="0" lvl="0" marL="0" rtl="0" algn="ctr">
              <a:lnSpc>
                <a:spcPct val="115000"/>
              </a:lnSpc>
              <a:spcBef>
                <a:spcPts val="1200"/>
              </a:spcBef>
              <a:spcAft>
                <a:spcPts val="0"/>
              </a:spcAft>
              <a:buNone/>
            </a:pPr>
            <a:r>
              <a:rPr b="1" lang="en-US" sz="900">
                <a:solidFill>
                  <a:srgbClr val="009BDE"/>
                </a:solidFill>
              </a:rPr>
              <a:t>LFX Individual Dashboard</a:t>
            </a:r>
            <a:br>
              <a:rPr lang="en-US" sz="900">
                <a:solidFill>
                  <a:srgbClr val="000000"/>
                </a:solidFill>
              </a:rPr>
            </a:br>
            <a:r>
              <a:rPr lang="en-US" sz="900">
                <a:solidFill>
                  <a:srgbClr val="000000"/>
                </a:solidFill>
              </a:rPr>
              <a:t>Measure your impact across the entire open source ecosystem</a:t>
            </a:r>
            <a:endParaRPr sz="900">
              <a:solidFill>
                <a:srgbClr val="000000"/>
              </a:solidFill>
            </a:endParaRPr>
          </a:p>
          <a:p>
            <a:pPr indent="0" lvl="0" marL="0" rtl="0" algn="ctr">
              <a:spcBef>
                <a:spcPts val="800"/>
              </a:spcBef>
              <a:spcAft>
                <a:spcPts val="0"/>
              </a:spcAft>
              <a:buNone/>
            </a:pPr>
            <a:r>
              <a:t/>
            </a:r>
            <a:endParaRPr sz="900"/>
          </a:p>
        </p:txBody>
      </p:sp>
      <p:sp>
        <p:nvSpPr>
          <p:cNvPr id="1265" name="Google Shape;1265;p153"/>
          <p:cNvSpPr txBox="1"/>
          <p:nvPr>
            <p:ph idx="1" type="body"/>
          </p:nvPr>
        </p:nvSpPr>
        <p:spPr>
          <a:xfrm>
            <a:off x="546077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Mentorship</a:t>
            </a:r>
            <a:br>
              <a:rPr lang="en-US" sz="900">
                <a:solidFill>
                  <a:srgbClr val="000000"/>
                </a:solidFill>
              </a:rPr>
            </a:br>
            <a:r>
              <a:rPr lang="en-US" sz="900">
                <a:solidFill>
                  <a:srgbClr val="000000"/>
                </a:solidFill>
              </a:rPr>
              <a:t>Train future open source leaders</a:t>
            </a:r>
            <a:endParaRPr sz="900">
              <a:solidFill>
                <a:srgbClr val="000000"/>
              </a:solidFill>
            </a:endParaRPr>
          </a:p>
          <a:p>
            <a:pPr indent="0" lvl="0" marL="0" rtl="0" algn="ctr">
              <a:spcBef>
                <a:spcPts val="800"/>
              </a:spcBef>
              <a:spcAft>
                <a:spcPts val="0"/>
              </a:spcAft>
              <a:buNone/>
            </a:pPr>
            <a:r>
              <a:t/>
            </a:r>
            <a:endParaRPr sz="900"/>
          </a:p>
        </p:txBody>
      </p:sp>
      <p:sp>
        <p:nvSpPr>
          <p:cNvPr id="1266" name="Google Shape;1266;p153"/>
          <p:cNvSpPr txBox="1"/>
          <p:nvPr>
            <p:ph idx="1" type="body"/>
          </p:nvPr>
        </p:nvSpPr>
        <p:spPr>
          <a:xfrm>
            <a:off x="720532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EasyCLA</a:t>
            </a:r>
            <a:br>
              <a:rPr lang="en-US" sz="900">
                <a:solidFill>
                  <a:srgbClr val="000000"/>
                </a:solidFill>
              </a:rPr>
            </a:br>
            <a:r>
              <a:rPr lang="en-US" sz="900">
                <a:solidFill>
                  <a:srgbClr val="000000"/>
                </a:solidFill>
              </a:rPr>
              <a:t>Don’t let contribution policy disrupt development velocity</a:t>
            </a:r>
            <a:endParaRPr sz="900"/>
          </a:p>
        </p:txBody>
      </p:sp>
      <p:pic>
        <p:nvPicPr>
          <p:cNvPr id="1267" name="Google Shape;1267;p153"/>
          <p:cNvPicPr preferRelativeResize="0"/>
          <p:nvPr/>
        </p:nvPicPr>
        <p:blipFill>
          <a:blip r:embed="rId3">
            <a:alphaModFix/>
          </a:blip>
          <a:stretch>
            <a:fillRect/>
          </a:stretch>
        </p:blipFill>
        <p:spPr>
          <a:xfrm>
            <a:off x="5535161" y="1336339"/>
            <a:ext cx="1635823" cy="994196"/>
          </a:xfrm>
          <a:prstGeom prst="rect">
            <a:avLst/>
          </a:prstGeom>
          <a:noFill/>
          <a:ln>
            <a:noFill/>
          </a:ln>
        </p:spPr>
      </p:pic>
      <p:pic>
        <p:nvPicPr>
          <p:cNvPr id="1268" name="Google Shape;1268;p153"/>
          <p:cNvPicPr preferRelativeResize="0"/>
          <p:nvPr/>
        </p:nvPicPr>
        <p:blipFill>
          <a:blip r:embed="rId4">
            <a:alphaModFix/>
          </a:blip>
          <a:stretch>
            <a:fillRect/>
          </a:stretch>
        </p:blipFill>
        <p:spPr>
          <a:xfrm>
            <a:off x="3809572" y="1349512"/>
            <a:ext cx="1592475" cy="967849"/>
          </a:xfrm>
          <a:prstGeom prst="rect">
            <a:avLst/>
          </a:prstGeom>
          <a:noFill/>
          <a:ln>
            <a:noFill/>
          </a:ln>
        </p:spPr>
      </p:pic>
      <p:pic>
        <p:nvPicPr>
          <p:cNvPr id="1269" name="Google Shape;1269;p153"/>
          <p:cNvPicPr preferRelativeResize="0"/>
          <p:nvPr/>
        </p:nvPicPr>
        <p:blipFill>
          <a:blip r:embed="rId5">
            <a:alphaModFix/>
          </a:blip>
          <a:stretch>
            <a:fillRect/>
          </a:stretch>
        </p:blipFill>
        <p:spPr>
          <a:xfrm>
            <a:off x="2040630" y="1336342"/>
            <a:ext cx="1635828" cy="994190"/>
          </a:xfrm>
          <a:prstGeom prst="rect">
            <a:avLst/>
          </a:prstGeom>
          <a:noFill/>
          <a:ln>
            <a:noFill/>
          </a:ln>
        </p:spPr>
      </p:pic>
      <p:pic>
        <p:nvPicPr>
          <p:cNvPr id="1270" name="Google Shape;1270;p153"/>
          <p:cNvPicPr preferRelativeResize="0"/>
          <p:nvPr/>
        </p:nvPicPr>
        <p:blipFill>
          <a:blip r:embed="rId6">
            <a:alphaModFix/>
          </a:blip>
          <a:stretch>
            <a:fillRect/>
          </a:stretch>
        </p:blipFill>
        <p:spPr>
          <a:xfrm>
            <a:off x="271675" y="1336337"/>
            <a:ext cx="1635841" cy="994199"/>
          </a:xfrm>
          <a:prstGeom prst="rect">
            <a:avLst/>
          </a:prstGeom>
          <a:noFill/>
          <a:ln>
            <a:noFill/>
          </a:ln>
        </p:spPr>
      </p:pic>
      <p:pic>
        <p:nvPicPr>
          <p:cNvPr id="1271" name="Google Shape;1271;p153"/>
          <p:cNvPicPr preferRelativeResize="0"/>
          <p:nvPr/>
        </p:nvPicPr>
        <p:blipFill>
          <a:blip r:embed="rId7">
            <a:alphaModFix/>
          </a:blip>
          <a:stretch>
            <a:fillRect/>
          </a:stretch>
        </p:blipFill>
        <p:spPr>
          <a:xfrm>
            <a:off x="7304098" y="1336330"/>
            <a:ext cx="1635851" cy="994215"/>
          </a:xfrm>
          <a:prstGeom prst="rect">
            <a:avLst/>
          </a:prstGeom>
          <a:noFill/>
          <a:ln>
            <a:noFill/>
          </a:ln>
        </p:spPr>
      </p:pic>
      <p:sp>
        <p:nvSpPr>
          <p:cNvPr id="1272" name="Google Shape;1272;p153"/>
          <p:cNvSpPr txBox="1"/>
          <p:nvPr>
            <p:ph idx="1" type="body"/>
          </p:nvPr>
        </p:nvSpPr>
        <p:spPr>
          <a:xfrm>
            <a:off x="279813"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Crowdfunding</a:t>
            </a:r>
            <a:br>
              <a:rPr lang="en-US" sz="900">
                <a:solidFill>
                  <a:srgbClr val="000000"/>
                </a:solidFill>
              </a:rPr>
            </a:br>
            <a:r>
              <a:rPr lang="en-US" sz="900">
                <a:solidFill>
                  <a:srgbClr val="000000"/>
                </a:solidFill>
              </a:rPr>
              <a:t>Support the projects you depend on</a:t>
            </a:r>
            <a:endParaRPr sz="900">
              <a:solidFill>
                <a:srgbClr val="000000"/>
              </a:solidFill>
            </a:endParaRPr>
          </a:p>
          <a:p>
            <a:pPr indent="0" lvl="0" marL="0" rtl="0" algn="ctr">
              <a:spcBef>
                <a:spcPts val="800"/>
              </a:spcBef>
              <a:spcAft>
                <a:spcPts val="0"/>
              </a:spcAft>
              <a:buNone/>
            </a:pPr>
            <a:r>
              <a:t/>
            </a:r>
            <a:endParaRPr sz="900"/>
          </a:p>
        </p:txBody>
      </p:sp>
      <p:sp>
        <p:nvSpPr>
          <p:cNvPr id="1273" name="Google Shape;1273;p153"/>
          <p:cNvSpPr txBox="1"/>
          <p:nvPr>
            <p:ph idx="1" type="body"/>
          </p:nvPr>
        </p:nvSpPr>
        <p:spPr>
          <a:xfrm>
            <a:off x="1991801" y="4110175"/>
            <a:ext cx="1706100" cy="994200"/>
          </a:xfrm>
          <a:prstGeom prst="rect">
            <a:avLst/>
          </a:prstGeom>
        </p:spPr>
        <p:txBody>
          <a:bodyPr anchorCtr="0" anchor="t" bIns="91425" lIns="91425" spcFirstLastPara="1" rIns="91425" wrap="square" tIns="91425">
            <a:normAutofit fontScale="92500" lnSpcReduction="10000"/>
          </a:bodyPr>
          <a:lstStyle/>
          <a:p>
            <a:pPr indent="0" lvl="0" marL="0" rtl="0" algn="ctr">
              <a:lnSpc>
                <a:spcPct val="115000"/>
              </a:lnSpc>
              <a:spcBef>
                <a:spcPts val="1200"/>
              </a:spcBef>
              <a:spcAft>
                <a:spcPts val="0"/>
              </a:spcAft>
              <a:buNone/>
            </a:pPr>
            <a:r>
              <a:rPr b="1" lang="en-US" sz="900">
                <a:solidFill>
                  <a:srgbClr val="009BDE"/>
                </a:solidFill>
              </a:rPr>
              <a:t>LFX Organization Dashboard</a:t>
            </a:r>
            <a:br>
              <a:rPr lang="en-US" sz="900">
                <a:solidFill>
                  <a:srgbClr val="000000"/>
                </a:solidFill>
              </a:rPr>
            </a:br>
            <a:r>
              <a:rPr lang="en-US" sz="900">
                <a:solidFill>
                  <a:srgbClr val="000000"/>
                </a:solidFill>
              </a:rPr>
              <a:t>The limited access beta will be launching mid 2021 for LFX Organization Dashboard.</a:t>
            </a:r>
            <a:endParaRPr sz="900">
              <a:solidFill>
                <a:srgbClr val="000000"/>
              </a:solidFill>
            </a:endParaRPr>
          </a:p>
          <a:p>
            <a:pPr indent="0" lvl="0" marL="0" rtl="0" algn="ctr">
              <a:spcBef>
                <a:spcPts val="800"/>
              </a:spcBef>
              <a:spcAft>
                <a:spcPts val="0"/>
              </a:spcAft>
              <a:buNone/>
            </a:pPr>
            <a:r>
              <a:t/>
            </a:r>
            <a:endParaRPr sz="900"/>
          </a:p>
        </p:txBody>
      </p:sp>
      <p:sp>
        <p:nvSpPr>
          <p:cNvPr id="1274" name="Google Shape;1274;p153"/>
          <p:cNvSpPr txBox="1"/>
          <p:nvPr>
            <p:ph idx="1" type="body"/>
          </p:nvPr>
        </p:nvSpPr>
        <p:spPr>
          <a:xfrm>
            <a:off x="3736351"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Project Control Center</a:t>
            </a:r>
            <a:br>
              <a:rPr lang="en-US" sz="900">
                <a:solidFill>
                  <a:srgbClr val="000000"/>
                </a:solidFill>
              </a:rPr>
            </a:br>
            <a:r>
              <a:rPr lang="en-US" sz="900">
                <a:solidFill>
                  <a:srgbClr val="000000"/>
                </a:solidFill>
              </a:rPr>
              <a:t>The limited access beta will be launching mid 2021 for LFX Project Control Center.</a:t>
            </a:r>
            <a:endParaRPr sz="900"/>
          </a:p>
        </p:txBody>
      </p:sp>
      <p:pic>
        <p:nvPicPr>
          <p:cNvPr id="1275" name="Google Shape;1275;p153"/>
          <p:cNvPicPr preferRelativeResize="0"/>
          <p:nvPr/>
        </p:nvPicPr>
        <p:blipFill>
          <a:blip r:embed="rId8">
            <a:alphaModFix/>
          </a:blip>
          <a:stretch>
            <a:fillRect/>
          </a:stretch>
        </p:blipFill>
        <p:spPr>
          <a:xfrm>
            <a:off x="3809575" y="3142318"/>
            <a:ext cx="1592475" cy="967840"/>
          </a:xfrm>
          <a:prstGeom prst="rect">
            <a:avLst/>
          </a:prstGeom>
          <a:noFill/>
          <a:ln>
            <a:noFill/>
          </a:ln>
        </p:spPr>
      </p:pic>
      <p:pic>
        <p:nvPicPr>
          <p:cNvPr id="1276" name="Google Shape;1276;p153"/>
          <p:cNvPicPr preferRelativeResize="0"/>
          <p:nvPr/>
        </p:nvPicPr>
        <p:blipFill>
          <a:blip r:embed="rId9">
            <a:alphaModFix/>
          </a:blip>
          <a:stretch>
            <a:fillRect/>
          </a:stretch>
        </p:blipFill>
        <p:spPr>
          <a:xfrm>
            <a:off x="2064900" y="3142313"/>
            <a:ext cx="1592475" cy="967852"/>
          </a:xfrm>
          <a:prstGeom prst="rect">
            <a:avLst/>
          </a:prstGeom>
          <a:noFill/>
          <a:ln>
            <a:noFill/>
          </a:ln>
        </p:spPr>
      </p:pic>
      <p:pic>
        <p:nvPicPr>
          <p:cNvPr id="1277" name="Google Shape;1277;p153"/>
          <p:cNvPicPr preferRelativeResize="0"/>
          <p:nvPr/>
        </p:nvPicPr>
        <p:blipFill>
          <a:blip r:embed="rId10">
            <a:alphaModFix/>
          </a:blip>
          <a:stretch>
            <a:fillRect/>
          </a:stretch>
        </p:blipFill>
        <p:spPr>
          <a:xfrm>
            <a:off x="360900" y="3142300"/>
            <a:ext cx="1592475" cy="967866"/>
          </a:xfrm>
          <a:prstGeom prst="rect">
            <a:avLst/>
          </a:prstGeom>
          <a:noFill/>
          <a:ln>
            <a:noFill/>
          </a:ln>
        </p:spPr>
      </p:pic>
      <p:sp>
        <p:nvSpPr>
          <p:cNvPr id="1278" name="Google Shape;1278;p153"/>
          <p:cNvSpPr txBox="1"/>
          <p:nvPr/>
        </p:nvSpPr>
        <p:spPr>
          <a:xfrm>
            <a:off x="347875" y="822775"/>
            <a:ext cx="83766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34343"/>
                </a:solidFill>
              </a:rPr>
              <a:t>LFX is a toolkit built to add value to every aspect of open source development. LFX directly supports projects and empowers open source developers to write better, more secure code and grow sustainable ecosystems.</a:t>
            </a:r>
            <a:endParaRPr sz="1200">
              <a:solidFill>
                <a:srgbClr val="434343"/>
              </a:solidFill>
            </a:endParaRPr>
          </a:p>
        </p:txBody>
      </p:sp>
      <p:pic>
        <p:nvPicPr>
          <p:cNvPr id="1279" name="Google Shape;1279;p153"/>
          <p:cNvPicPr preferRelativeResize="0"/>
          <p:nvPr/>
        </p:nvPicPr>
        <p:blipFill>
          <a:blip r:embed="rId11">
            <a:alphaModFix/>
          </a:blip>
          <a:stretch>
            <a:fillRect/>
          </a:stretch>
        </p:blipFill>
        <p:spPr>
          <a:xfrm>
            <a:off x="438900" y="415950"/>
            <a:ext cx="903830" cy="221700"/>
          </a:xfrm>
          <a:prstGeom prst="rect">
            <a:avLst/>
          </a:prstGeom>
          <a:noFill/>
          <a:ln>
            <a:noFill/>
          </a:ln>
        </p:spPr>
      </p:pic>
      <p:sp>
        <p:nvSpPr>
          <p:cNvPr id="1280" name="Google Shape;1280;p153"/>
          <p:cNvSpPr txBox="1"/>
          <p:nvPr/>
        </p:nvSpPr>
        <p:spPr>
          <a:xfrm>
            <a:off x="5724475" y="3195525"/>
            <a:ext cx="3000000" cy="1179300"/>
          </a:xfrm>
          <a:prstGeom prst="rect">
            <a:avLst/>
          </a:prstGeom>
          <a:noFill/>
          <a:ln>
            <a:noFill/>
          </a:ln>
        </p:spPr>
        <p:txBody>
          <a:bodyPr anchorCtr="0" anchor="t" bIns="91425" lIns="91425" spcFirstLastPara="1" rIns="91425" wrap="square" tIns="91425">
            <a:spAutoFit/>
          </a:bodyPr>
          <a:lstStyle/>
          <a:p>
            <a:pPr indent="0" lvl="0" marL="177800" marR="177800" rtl="0" algn="l">
              <a:lnSpc>
                <a:spcPct val="115000"/>
              </a:lnSpc>
              <a:spcBef>
                <a:spcPts val="1200"/>
              </a:spcBef>
              <a:spcAft>
                <a:spcPts val="0"/>
              </a:spcAft>
              <a:buNone/>
            </a:pPr>
            <a:r>
              <a:rPr b="1" lang="en-US" sz="1300"/>
              <a:t>Additional tools include...</a:t>
            </a:r>
            <a:endParaRPr b="1" sz="1300"/>
          </a:p>
          <a:p>
            <a:pPr indent="-304800" lvl="0" marL="457200" rtl="0" algn="l">
              <a:spcBef>
                <a:spcPts val="200"/>
              </a:spcBef>
              <a:spcAft>
                <a:spcPts val="0"/>
              </a:spcAft>
              <a:buSzPts val="1200"/>
              <a:buChar char="●"/>
            </a:pPr>
            <a:r>
              <a:rPr lang="en-US" sz="1200"/>
              <a:t>LFX Member Enrollment</a:t>
            </a:r>
            <a:endParaRPr sz="1200"/>
          </a:p>
          <a:p>
            <a:pPr indent="-304800" lvl="0" marL="457200" rtl="0" algn="l">
              <a:spcBef>
                <a:spcPts val="0"/>
              </a:spcBef>
              <a:spcAft>
                <a:spcPts val="0"/>
              </a:spcAft>
              <a:buSzPts val="1200"/>
              <a:buChar char="●"/>
            </a:pPr>
            <a:r>
              <a:rPr lang="en-US" sz="1200"/>
              <a:t>LFX Landscape</a:t>
            </a:r>
            <a:endParaRPr sz="1200"/>
          </a:p>
          <a:p>
            <a:pPr indent="-304800" lvl="0" marL="457200" rtl="0" algn="l">
              <a:spcBef>
                <a:spcPts val="0"/>
              </a:spcBef>
              <a:spcAft>
                <a:spcPts val="0"/>
              </a:spcAft>
              <a:buSzPts val="1200"/>
              <a:buChar char="●"/>
            </a:pPr>
            <a:r>
              <a:rPr lang="en-US" sz="1200"/>
              <a:t>LFX Community Events</a:t>
            </a:r>
            <a:endParaRPr sz="1200"/>
          </a:p>
          <a:p>
            <a:pPr indent="-304800" lvl="0" marL="457200" rtl="0" algn="l">
              <a:spcBef>
                <a:spcPts val="0"/>
              </a:spcBef>
              <a:spcAft>
                <a:spcPts val="0"/>
              </a:spcAft>
              <a:buSzPts val="1200"/>
              <a:buChar char="●"/>
            </a:pPr>
            <a:r>
              <a:rPr lang="en-US" sz="1200"/>
              <a:t>LFX Training Portal</a:t>
            </a:r>
            <a:endParaRPr sz="900">
              <a:solidFill>
                <a:schemeClr val="hlink"/>
              </a:solidFill>
            </a:endParaRPr>
          </a:p>
        </p:txBody>
      </p:sp>
      <p:sp>
        <p:nvSpPr>
          <p:cNvPr id="1281" name="Google Shape;1281;p153"/>
          <p:cNvSpPr/>
          <p:nvPr/>
        </p:nvSpPr>
        <p:spPr>
          <a:xfrm>
            <a:off x="5953075" y="4391275"/>
            <a:ext cx="2857500" cy="362100"/>
          </a:xfrm>
          <a:prstGeom prst="rect">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rPr>
              <a:t>Learn more at </a:t>
            </a:r>
            <a:r>
              <a:rPr lang="en-US" sz="2000" u="sng">
                <a:solidFill>
                  <a:srgbClr val="FFFFFF"/>
                </a:solidFill>
              </a:rPr>
              <a:t>lfx.dev</a:t>
            </a:r>
            <a:endParaRPr sz="2000" u="sng">
              <a:solidFill>
                <a:srgbClr val="FFFFFF"/>
              </a:solidFill>
            </a:endParaRPr>
          </a:p>
        </p:txBody>
      </p:sp>
      <p:sp>
        <p:nvSpPr>
          <p:cNvPr id="1282" name="Google Shape;1282;p153"/>
          <p:cNvSpPr txBox="1"/>
          <p:nvPr>
            <p:ph idx="12" type="sldNum"/>
          </p:nvPr>
        </p:nvSpPr>
        <p:spPr>
          <a:xfrm>
            <a:off x="8868254" y="4937760"/>
            <a:ext cx="275700" cy="2058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15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1289" name="Google Shape;1289;p154"/>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10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400"/>
              </a:spcBef>
              <a:spcAft>
                <a:spcPts val="0"/>
              </a:spcAft>
              <a:buSzPts val="1700"/>
              <a:buChar char="•"/>
            </a:pPr>
            <a:r>
              <a:rPr b="1" lang="en-US" sz="1700"/>
              <a:t>eLearning+Certification Exam “Bundle.”</a:t>
            </a:r>
            <a:endParaRPr b="1" sz="1700"/>
          </a:p>
          <a:p>
            <a:pPr indent="0" lvl="0" marL="0" rtl="0" algn="l">
              <a:spcBef>
                <a:spcPts val="1000"/>
              </a:spcBef>
              <a:spcAft>
                <a:spcPts val="0"/>
              </a:spcAft>
              <a:buNone/>
            </a:pPr>
            <a:r>
              <a:rPr lang="en-US" sz="1700"/>
              <a:t>The value is $299+ per course</a:t>
            </a:r>
            <a:r>
              <a:rPr lang="en-US" sz="1700"/>
              <a:t>.</a:t>
            </a:r>
            <a:endParaRPr sz="1700"/>
          </a:p>
        </p:txBody>
      </p:sp>
      <p:pic>
        <p:nvPicPr>
          <p:cNvPr id="1290" name="Google Shape;1290;p154"/>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15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1296" name="Google Shape;1296;p155"/>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1297" name="Google Shape;1297;p155"/>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sp>
        <p:nvSpPr>
          <p:cNvPr id="1303" name="Google Shape;1303;p15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I</a:t>
            </a:r>
            <a:r>
              <a:rPr lang="en-US"/>
              <a:t>nnovation</a:t>
            </a:r>
            <a:endParaRPr/>
          </a:p>
        </p:txBody>
      </p:sp>
      <p:sp>
        <p:nvSpPr>
          <p:cNvPr id="1304" name="Google Shape;1304;p156"/>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Our</a:t>
            </a:r>
            <a:r>
              <a:rPr lang="en-US" sz="2400"/>
              <a:t> collaborative projects and working groups are successful because of the investment of members funding these initiatives.</a:t>
            </a:r>
            <a:endParaRPr sz="1900"/>
          </a:p>
        </p:txBody>
      </p:sp>
      <p:pic>
        <p:nvPicPr>
          <p:cNvPr id="1305" name="Google Shape;1305;p156"/>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1306" name="Google Shape;1306;p156"/>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p15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1313" name="Google Shape;1313;p157"/>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1314" name="Google Shape;1314;p157"/>
          <p:cNvPicPr preferRelativeResize="0"/>
          <p:nvPr/>
        </p:nvPicPr>
        <p:blipFill>
          <a:blip r:embed="rId4">
            <a:alphaModFix/>
          </a:blip>
          <a:stretch>
            <a:fillRect/>
          </a:stretch>
        </p:blipFill>
        <p:spPr>
          <a:xfrm>
            <a:off x="7367025" y="1019624"/>
            <a:ext cx="1231600" cy="587075"/>
          </a:xfrm>
          <a:prstGeom prst="rect">
            <a:avLst/>
          </a:prstGeom>
          <a:noFill/>
          <a:ln>
            <a:noFill/>
          </a:ln>
        </p:spPr>
      </p:pic>
      <p:pic>
        <p:nvPicPr>
          <p:cNvPr id="1315" name="Google Shape;1315;p157"/>
          <p:cNvPicPr preferRelativeResize="0"/>
          <p:nvPr/>
        </p:nvPicPr>
        <p:blipFill>
          <a:blip r:embed="rId5">
            <a:alphaModFix/>
          </a:blip>
          <a:stretch>
            <a:fillRect/>
          </a:stretch>
        </p:blipFill>
        <p:spPr>
          <a:xfrm>
            <a:off x="6961100" y="1943375"/>
            <a:ext cx="2043450" cy="340575"/>
          </a:xfrm>
          <a:prstGeom prst="rect">
            <a:avLst/>
          </a:prstGeom>
          <a:noFill/>
          <a:ln>
            <a:noFill/>
          </a:ln>
        </p:spPr>
      </p:pic>
      <p:pic>
        <p:nvPicPr>
          <p:cNvPr id="1316" name="Google Shape;1316;p157"/>
          <p:cNvPicPr preferRelativeResize="0"/>
          <p:nvPr/>
        </p:nvPicPr>
        <p:blipFill>
          <a:blip r:embed="rId6">
            <a:alphaModFix/>
          </a:blip>
          <a:stretch>
            <a:fillRect/>
          </a:stretch>
        </p:blipFill>
        <p:spPr>
          <a:xfrm>
            <a:off x="7183850" y="3347319"/>
            <a:ext cx="1597950" cy="506025"/>
          </a:xfrm>
          <a:prstGeom prst="rect">
            <a:avLst/>
          </a:prstGeom>
          <a:noFill/>
          <a:ln>
            <a:noFill/>
          </a:ln>
        </p:spPr>
      </p:pic>
      <p:pic>
        <p:nvPicPr>
          <p:cNvPr id="1317" name="Google Shape;1317;p157"/>
          <p:cNvPicPr preferRelativeResize="0"/>
          <p:nvPr/>
        </p:nvPicPr>
        <p:blipFill>
          <a:blip r:embed="rId7">
            <a:alphaModFix/>
          </a:blip>
          <a:stretch>
            <a:fillRect/>
          </a:stretch>
        </p:blipFill>
        <p:spPr>
          <a:xfrm>
            <a:off x="6925400" y="4011475"/>
            <a:ext cx="2114852" cy="705300"/>
          </a:xfrm>
          <a:prstGeom prst="rect">
            <a:avLst/>
          </a:prstGeom>
          <a:noFill/>
          <a:ln>
            <a:noFill/>
          </a:ln>
        </p:spPr>
      </p:pic>
      <p:pic>
        <p:nvPicPr>
          <p:cNvPr id="1318" name="Google Shape;1318;p157"/>
          <p:cNvPicPr preferRelativeResize="0"/>
          <p:nvPr/>
        </p:nvPicPr>
        <p:blipFill>
          <a:blip r:embed="rId8">
            <a:alphaModFix/>
          </a:blip>
          <a:stretch>
            <a:fillRect/>
          </a:stretch>
        </p:blipFill>
        <p:spPr>
          <a:xfrm>
            <a:off x="7367021" y="2552889"/>
            <a:ext cx="1231600" cy="52548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graphicFrame>
        <p:nvGraphicFramePr>
          <p:cNvPr id="1323" name="Google Shape;1323;p158"/>
          <p:cNvGraphicFramePr/>
          <p:nvPr/>
        </p:nvGraphicFramePr>
        <p:xfrm>
          <a:off x="455612" y="750889"/>
          <a:ext cx="3000000" cy="3000000"/>
        </p:xfrm>
        <a:graphic>
          <a:graphicData uri="http://schemas.openxmlformats.org/drawingml/2006/table">
            <a:tbl>
              <a:tblPr>
                <a:noFill/>
                <a:tableStyleId>{604EBA65-F406-4EDE-9E10-1036BC0B3D19}</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1324" name="Google Shape;1324;p158"/>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1325" name="Google Shape;1325;p158"/>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1326" name="Google Shape;1326;p15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0" name="Shape 1330"/>
        <p:cNvGrpSpPr/>
        <p:nvPr/>
      </p:nvGrpSpPr>
      <p:grpSpPr>
        <a:xfrm>
          <a:off x="0" y="0"/>
          <a:ext cx="0" cy="0"/>
          <a:chOff x="0" y="0"/>
          <a:chExt cx="0" cy="0"/>
        </a:xfrm>
      </p:grpSpPr>
      <p:sp>
        <p:nvSpPr>
          <p:cNvPr id="1331" name="Google Shape;1331;p159"/>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a:t>
            </a:r>
            <a:r>
              <a:rPr lang="en-US"/>
              <a:t>Y</a:t>
            </a:r>
            <a:r>
              <a:rPr b="0" i="0" lang="en-US" sz="4200" u="none" cap="none" strike="noStrike">
                <a:solidFill>
                  <a:schemeClr val="lt1"/>
                </a:solidFill>
                <a:latin typeface="Gill Sans"/>
                <a:ea typeface="Gill Sans"/>
                <a:cs typeface="Gill Sans"/>
                <a:sym typeface="Gill Sans"/>
              </a:rPr>
              <a:t>ou!</a:t>
            </a:r>
            <a:endParaRPr/>
          </a:p>
        </p:txBody>
      </p:sp>
      <p:sp>
        <p:nvSpPr>
          <p:cNvPr id="1332" name="Google Shape;1332;p159"/>
          <p:cNvSpPr txBox="1"/>
          <p:nvPr>
            <p:ph idx="1" type="subTitle"/>
          </p:nvPr>
        </p:nvSpPr>
        <p:spPr>
          <a:xfrm>
            <a:off x="530205"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Zowe</a:t>
            </a:r>
            <a:endParaRPr/>
          </a:p>
        </p:txBody>
      </p:sp>
      <p:sp>
        <p:nvSpPr>
          <p:cNvPr id="704" name="Google Shape;704;p106"/>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272,536</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64.81 (777.68)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1.70 (20.46)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$8,754,452</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05" name="Google Shape;705;p106"/>
          <p:cNvPicPr preferRelativeResize="0"/>
          <p:nvPr/>
        </p:nvPicPr>
        <p:blipFill rotWithShape="1">
          <a:blip r:embed="rId4">
            <a:alphaModFix/>
          </a:blip>
          <a:srcRect b="18495" l="40632" r="5249" t="22842"/>
          <a:stretch/>
        </p:blipFill>
        <p:spPr>
          <a:xfrm>
            <a:off x="5358850" y="1355000"/>
            <a:ext cx="3600775" cy="2811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10" name="Shape 710"/>
        <p:cNvGrpSpPr/>
        <p:nvPr/>
      </p:nvGrpSpPr>
      <p:grpSpPr>
        <a:xfrm>
          <a:off x="0" y="0"/>
          <a:ext cx="0" cy="0"/>
          <a:chOff x="0" y="0"/>
          <a:chExt cx="0" cy="0"/>
        </a:xfrm>
      </p:grpSpPr>
      <p:pic>
        <p:nvPicPr>
          <p:cNvPr id="711" name="Google Shape;711;p107"/>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0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18" name="Google Shape;718;p108"/>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a:t>
            </a:r>
            <a:r>
              <a:rPr lang="en-US"/>
              <a:t>organization</a:t>
            </a:r>
            <a:r>
              <a:rPr lang="en-US"/>
              <a:t> invested…</a:t>
            </a:r>
            <a:endParaRPr/>
          </a:p>
          <a:p>
            <a:pPr indent="-355600" lvl="0" marL="457200" rtl="0" algn="l">
              <a:spcBef>
                <a:spcPts val="400"/>
              </a:spcBef>
              <a:spcAft>
                <a:spcPts val="0"/>
              </a:spcAft>
              <a:buSzPts val="2000"/>
              <a:buChar char="-"/>
            </a:pPr>
            <a:r>
              <a:rPr lang="en-US"/>
              <a:t>19.2 years of developer effort</a:t>
            </a:r>
            <a:endParaRPr/>
          </a:p>
          <a:p>
            <a:pPr indent="-355600" lvl="0" marL="457200" rtl="0" algn="l">
              <a:spcBef>
                <a:spcPts val="0"/>
              </a:spcBef>
              <a:spcAft>
                <a:spcPts val="0"/>
              </a:spcAft>
              <a:buSzPts val="2000"/>
              <a:buChar char="-"/>
            </a:pPr>
            <a:r>
              <a:rPr lang="en-US"/>
              <a:t>$2.6M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175.2</a:t>
            </a:r>
            <a:r>
              <a:rPr b="1" lang="en-US"/>
              <a:t> years</a:t>
            </a:r>
            <a:r>
              <a:rPr lang="en-US"/>
              <a:t> of developer effort</a:t>
            </a:r>
            <a:endParaRPr b="1"/>
          </a:p>
          <a:p>
            <a:pPr indent="-355600" lvl="0" marL="457200" rtl="0" algn="l">
              <a:spcBef>
                <a:spcPts val="0"/>
              </a:spcBef>
              <a:spcAft>
                <a:spcPts val="0"/>
              </a:spcAft>
              <a:buSzPts val="2000"/>
              <a:buChar char="-"/>
            </a:pPr>
            <a:r>
              <a:rPr b="1" lang="en-US"/>
              <a:t>$23.6M</a:t>
            </a:r>
            <a:r>
              <a:rPr lang="en-US"/>
              <a:t> of R&amp;D costs</a:t>
            </a:r>
            <a:endParaRPr/>
          </a:p>
          <a:p>
            <a:pPr indent="0" lvl="0" marL="0" rtl="0" algn="l">
              <a:spcBef>
                <a:spcPts val="400"/>
              </a:spcBef>
              <a:spcAft>
                <a:spcPts val="0"/>
              </a:spcAft>
              <a:buNone/>
            </a:pPr>
            <a:r>
              <a:t/>
            </a:r>
            <a:endParaRPr sz="600"/>
          </a:p>
          <a:p>
            <a:pPr indent="-114300" lvl="0" marL="114300" rtl="0" algn="l">
              <a:spcBef>
                <a:spcPts val="400"/>
              </a:spcBef>
              <a:spcAft>
                <a:spcPts val="0"/>
              </a:spcAft>
              <a:buSzPts val="900"/>
              <a:buAutoNum type="arabicParenBoth"/>
            </a:pPr>
            <a:r>
              <a:rPr i="1" lang="en-US" sz="900"/>
              <a:t>Source: </a:t>
            </a:r>
            <a:r>
              <a:rPr i="1" lang="en-US" sz="900" u="sng">
                <a:solidFill>
                  <a:schemeClr val="hlink"/>
                </a:solidFill>
                <a:hlinkClick r:id="rId3"/>
              </a:rPr>
              <a:t>https://www.mckinsey.com/industries/technology-media-and-telecommunications/our-insights/developer-velocity-how-software-excellence-fuels-business-performance#</a:t>
            </a:r>
            <a:r>
              <a:rPr i="1" lang="en-US" sz="900"/>
              <a:t> </a:t>
            </a:r>
            <a:endParaRPr b="1" sz="2600"/>
          </a:p>
        </p:txBody>
      </p:sp>
      <p:sp>
        <p:nvSpPr>
          <p:cNvPr id="719" name="Google Shape;719;p108"/>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9x R&amp;D ROI</a:t>
            </a:r>
            <a:endParaRPr b="1" sz="4000"/>
          </a:p>
          <a:p>
            <a:pPr indent="0" lvl="0" marL="0" rtl="0" algn="l">
              <a:spcBef>
                <a:spcPts val="4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09"/>
          <p:cNvSpPr txBox="1"/>
          <p:nvPr>
            <p:ph type="title"/>
          </p:nvPr>
        </p:nvSpPr>
        <p:spPr>
          <a:xfrm>
            <a:off x="240018" y="1688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Feilong Create Efficiencies</a:t>
            </a:r>
            <a:endParaRPr sz="2900"/>
          </a:p>
        </p:txBody>
      </p:sp>
      <p:grpSp>
        <p:nvGrpSpPr>
          <p:cNvPr id="726" name="Google Shape;726;p109"/>
          <p:cNvGrpSpPr/>
          <p:nvPr/>
        </p:nvGrpSpPr>
        <p:grpSpPr>
          <a:xfrm>
            <a:off x="649475" y="1580869"/>
            <a:ext cx="2084850" cy="2558807"/>
            <a:chOff x="1213249" y="1437281"/>
            <a:chExt cx="1563559" cy="2558807"/>
          </a:xfrm>
        </p:grpSpPr>
        <p:sp>
          <p:nvSpPr>
            <p:cNvPr id="727" name="Google Shape;727;p109"/>
            <p:cNvSpPr/>
            <p:nvPr/>
          </p:nvSpPr>
          <p:spPr>
            <a:xfrm>
              <a:off x="1213250" y="3608288"/>
              <a:ext cx="1563550" cy="3878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sp>
          <p:nvSpPr>
            <p:cNvPr id="728" name="Google Shape;728;p109"/>
            <p:cNvSpPr/>
            <p:nvPr/>
          </p:nvSpPr>
          <p:spPr>
            <a:xfrm>
              <a:off x="1213249" y="1437281"/>
              <a:ext cx="1563559"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729" name="Google Shape;729;p109"/>
          <p:cNvSpPr txBox="1"/>
          <p:nvPr/>
        </p:nvSpPr>
        <p:spPr>
          <a:xfrm>
            <a:off x="73250" y="419542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730" name="Google Shape;730;p109"/>
          <p:cNvSpPr txBox="1"/>
          <p:nvPr/>
        </p:nvSpPr>
        <p:spPr>
          <a:xfrm>
            <a:off x="3968875" y="41954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Vendor/Customer focus on Value Added Solutions, leverage Feilong development</a:t>
            </a:r>
            <a:endParaRPr>
              <a:latin typeface="Gill Sans"/>
              <a:ea typeface="Gill Sans"/>
              <a:cs typeface="Gill Sans"/>
              <a:sym typeface="Gill Sans"/>
            </a:endParaRPr>
          </a:p>
        </p:txBody>
      </p:sp>
      <p:sp>
        <p:nvSpPr>
          <p:cNvPr id="731" name="Google Shape;731;p109"/>
          <p:cNvSpPr/>
          <p:nvPr/>
        </p:nvSpPr>
        <p:spPr>
          <a:xfrm>
            <a:off x="3394400" y="15808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sz="1800">
                <a:latin typeface="Gill Sans"/>
                <a:ea typeface="Gill Sans"/>
                <a:cs typeface="Gill Sans"/>
                <a:sym typeface="Gill Sans"/>
              </a:rPr>
              <a:t>SDK REST Interface, API, Server</a:t>
            </a:r>
            <a:endParaRPr sz="1800">
              <a:latin typeface="Gill Sans"/>
              <a:ea typeface="Gill Sans"/>
              <a:cs typeface="Gill Sans"/>
              <a:sym typeface="Gill Sans"/>
            </a:endParaRPr>
          </a:p>
        </p:txBody>
      </p:sp>
      <p:sp>
        <p:nvSpPr>
          <p:cNvPr id="732" name="Google Shape;732;p109"/>
          <p:cNvSpPr/>
          <p:nvPr/>
        </p:nvSpPr>
        <p:spPr>
          <a:xfrm>
            <a:off x="3394400" y="3763075"/>
            <a:ext cx="5636700" cy="365425"/>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pic>
        <p:nvPicPr>
          <p:cNvPr id="733" name="Google Shape;733;p109"/>
          <p:cNvPicPr preferRelativeResize="0"/>
          <p:nvPr/>
        </p:nvPicPr>
        <p:blipFill rotWithShape="1">
          <a:blip r:embed="rId3">
            <a:alphaModFix/>
          </a:blip>
          <a:srcRect b="1300" l="0" r="803" t="-1300"/>
          <a:stretch/>
        </p:blipFill>
        <p:spPr>
          <a:xfrm>
            <a:off x="5135106" y="1802650"/>
            <a:ext cx="2084899" cy="521250"/>
          </a:xfrm>
          <a:prstGeom prst="rect">
            <a:avLst/>
          </a:prstGeom>
          <a:noFill/>
          <a:ln>
            <a:noFill/>
          </a:ln>
        </p:spPr>
      </p:pic>
      <p:sp>
        <p:nvSpPr>
          <p:cNvPr id="734" name="Google Shape;734;p109"/>
          <p:cNvSpPr/>
          <p:nvPr/>
        </p:nvSpPr>
        <p:spPr>
          <a:xfrm>
            <a:off x="3394400" y="862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5" name="Google Shape;735;p109"/>
          <p:cNvSpPr/>
          <p:nvPr/>
        </p:nvSpPr>
        <p:spPr>
          <a:xfrm>
            <a:off x="5980975" y="11581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09"/>
          <p:cNvSpPr/>
          <p:nvPr/>
        </p:nvSpPr>
        <p:spPr>
          <a:xfrm>
            <a:off x="5980975"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09"/>
          <p:cNvSpPr/>
          <p:nvPr/>
        </p:nvSpPr>
        <p:spPr>
          <a:xfrm>
            <a:off x="649450" y="862875"/>
            <a:ext cx="20849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8" name="Google Shape;738;p109"/>
          <p:cNvSpPr/>
          <p:nvPr/>
        </p:nvSpPr>
        <p:spPr>
          <a:xfrm>
            <a:off x="1486850" y="122830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09"/>
          <p:cNvSpPr/>
          <p:nvPr/>
        </p:nvSpPr>
        <p:spPr>
          <a:xfrm>
            <a:off x="1486850"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inux Foundation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